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6"/>
  </p:notesMasterIdLst>
  <p:sldIdLst>
    <p:sldId id="256" r:id="rId4"/>
    <p:sldId id="257" r:id="rId5"/>
    <p:sldId id="330" r:id="rId6"/>
    <p:sldId id="312" r:id="rId7"/>
    <p:sldId id="315" r:id="rId8"/>
    <p:sldId id="314" r:id="rId9"/>
    <p:sldId id="313" r:id="rId10"/>
    <p:sldId id="666" r:id="rId11"/>
    <p:sldId id="316" r:id="rId12"/>
    <p:sldId id="317" r:id="rId13"/>
    <p:sldId id="318" r:id="rId14"/>
    <p:sldId id="319" r:id="rId15"/>
    <p:sldId id="321" r:id="rId16"/>
    <p:sldId id="320" r:id="rId17"/>
    <p:sldId id="322" r:id="rId18"/>
    <p:sldId id="324" r:id="rId19"/>
    <p:sldId id="329" r:id="rId20"/>
    <p:sldId id="327" r:id="rId21"/>
    <p:sldId id="323" r:id="rId22"/>
    <p:sldId id="326" r:id="rId23"/>
    <p:sldId id="325" r:id="rId24"/>
    <p:sldId id="32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79509" autoAdjust="0"/>
  </p:normalViewPr>
  <p:slideViewPr>
    <p:cSldViewPr snapToGrid="0">
      <p:cViewPr varScale="1">
        <p:scale>
          <a:sx n="90" d="100"/>
          <a:sy n="90" d="100"/>
        </p:scale>
        <p:origin x="1104" y="78"/>
      </p:cViewPr>
      <p:guideLst/>
    </p:cSldViewPr>
  </p:slideViewPr>
  <p:outlineViewPr>
    <p:cViewPr>
      <p:scale>
        <a:sx n="33" d="100"/>
        <a:sy n="33" d="100"/>
      </p:scale>
      <p:origin x="0" y="-135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C4563F-A3F8-4646-9808-A5DFD2AD4327}" type="datetimeFigureOut">
              <a:rPr lang="en-US" smtClean="0"/>
              <a:t>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4D915-D348-4A8C-8FB0-04872C7F20ED}" type="slidenum">
              <a:rPr lang="en-US" smtClean="0"/>
              <a:t>‹#›</a:t>
            </a:fld>
            <a:endParaRPr lang="en-US"/>
          </a:p>
        </p:txBody>
      </p:sp>
    </p:spTree>
    <p:extLst>
      <p:ext uri="{BB962C8B-B14F-4D97-AF65-F5344CB8AC3E}">
        <p14:creationId xmlns:p14="http://schemas.microsoft.com/office/powerpoint/2010/main" val="927035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14D915-D348-4A8C-8FB0-04872C7F20ED}" type="slidenum">
              <a:rPr lang="en-US" smtClean="0"/>
              <a:t>2</a:t>
            </a:fld>
            <a:endParaRPr lang="en-US"/>
          </a:p>
        </p:txBody>
      </p:sp>
    </p:spTree>
    <p:extLst>
      <p:ext uri="{BB962C8B-B14F-4D97-AF65-F5344CB8AC3E}">
        <p14:creationId xmlns:p14="http://schemas.microsoft.com/office/powerpoint/2010/main" val="4141099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14D915-D348-4A8C-8FB0-04872C7F20ED}" type="slidenum">
              <a:rPr lang="en-US" smtClean="0"/>
              <a:t>11</a:t>
            </a:fld>
            <a:endParaRPr lang="en-US"/>
          </a:p>
        </p:txBody>
      </p:sp>
    </p:spTree>
    <p:extLst>
      <p:ext uri="{BB962C8B-B14F-4D97-AF65-F5344CB8AC3E}">
        <p14:creationId xmlns:p14="http://schemas.microsoft.com/office/powerpoint/2010/main" val="165616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14D915-D348-4A8C-8FB0-04872C7F20ED}" type="slidenum">
              <a:rPr lang="en-US" smtClean="0"/>
              <a:t>12</a:t>
            </a:fld>
            <a:endParaRPr lang="en-US"/>
          </a:p>
        </p:txBody>
      </p:sp>
    </p:spTree>
    <p:extLst>
      <p:ext uri="{BB962C8B-B14F-4D97-AF65-F5344CB8AC3E}">
        <p14:creationId xmlns:p14="http://schemas.microsoft.com/office/powerpoint/2010/main" val="2414675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14D915-D348-4A8C-8FB0-04872C7F20ED}" type="slidenum">
              <a:rPr lang="en-US" smtClean="0"/>
              <a:t>13</a:t>
            </a:fld>
            <a:endParaRPr lang="en-US"/>
          </a:p>
        </p:txBody>
      </p:sp>
    </p:spTree>
    <p:extLst>
      <p:ext uri="{BB962C8B-B14F-4D97-AF65-F5344CB8AC3E}">
        <p14:creationId xmlns:p14="http://schemas.microsoft.com/office/powerpoint/2010/main" val="704677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14D915-D348-4A8C-8FB0-04872C7F20ED}" type="slidenum">
              <a:rPr lang="en-US" smtClean="0"/>
              <a:t>14</a:t>
            </a:fld>
            <a:endParaRPr lang="en-US"/>
          </a:p>
        </p:txBody>
      </p:sp>
    </p:spTree>
    <p:extLst>
      <p:ext uri="{BB962C8B-B14F-4D97-AF65-F5344CB8AC3E}">
        <p14:creationId xmlns:p14="http://schemas.microsoft.com/office/powerpoint/2010/main" val="3152865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14D915-D348-4A8C-8FB0-04872C7F20ED}" type="slidenum">
              <a:rPr lang="en-US" smtClean="0"/>
              <a:t>15</a:t>
            </a:fld>
            <a:endParaRPr lang="en-US"/>
          </a:p>
        </p:txBody>
      </p:sp>
    </p:spTree>
    <p:extLst>
      <p:ext uri="{BB962C8B-B14F-4D97-AF65-F5344CB8AC3E}">
        <p14:creationId xmlns:p14="http://schemas.microsoft.com/office/powerpoint/2010/main" val="3449576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14D915-D348-4A8C-8FB0-04872C7F20ED}" type="slidenum">
              <a:rPr lang="en-US" smtClean="0"/>
              <a:t>16</a:t>
            </a:fld>
            <a:endParaRPr lang="en-US"/>
          </a:p>
        </p:txBody>
      </p:sp>
    </p:spTree>
    <p:extLst>
      <p:ext uri="{BB962C8B-B14F-4D97-AF65-F5344CB8AC3E}">
        <p14:creationId xmlns:p14="http://schemas.microsoft.com/office/powerpoint/2010/main" val="1226363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14D915-D348-4A8C-8FB0-04872C7F20ED}" type="slidenum">
              <a:rPr lang="en-US" smtClean="0"/>
              <a:t>17</a:t>
            </a:fld>
            <a:endParaRPr lang="en-US"/>
          </a:p>
        </p:txBody>
      </p:sp>
    </p:spTree>
    <p:extLst>
      <p:ext uri="{BB962C8B-B14F-4D97-AF65-F5344CB8AC3E}">
        <p14:creationId xmlns:p14="http://schemas.microsoft.com/office/powerpoint/2010/main" val="1258081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14D915-D348-4A8C-8FB0-04872C7F20ED}" type="slidenum">
              <a:rPr lang="en-US" smtClean="0"/>
              <a:t>18</a:t>
            </a:fld>
            <a:endParaRPr lang="en-US"/>
          </a:p>
        </p:txBody>
      </p:sp>
    </p:spTree>
    <p:extLst>
      <p:ext uri="{BB962C8B-B14F-4D97-AF65-F5344CB8AC3E}">
        <p14:creationId xmlns:p14="http://schemas.microsoft.com/office/powerpoint/2010/main" val="3982693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14D915-D348-4A8C-8FB0-04872C7F20ED}" type="slidenum">
              <a:rPr lang="en-US" smtClean="0"/>
              <a:t>19</a:t>
            </a:fld>
            <a:endParaRPr lang="en-US"/>
          </a:p>
        </p:txBody>
      </p:sp>
    </p:spTree>
    <p:extLst>
      <p:ext uri="{BB962C8B-B14F-4D97-AF65-F5344CB8AC3E}">
        <p14:creationId xmlns:p14="http://schemas.microsoft.com/office/powerpoint/2010/main" val="737221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14D915-D348-4A8C-8FB0-04872C7F20ED}" type="slidenum">
              <a:rPr lang="en-US" smtClean="0"/>
              <a:t>20</a:t>
            </a:fld>
            <a:endParaRPr lang="en-US"/>
          </a:p>
        </p:txBody>
      </p:sp>
    </p:spTree>
    <p:extLst>
      <p:ext uri="{BB962C8B-B14F-4D97-AF65-F5344CB8AC3E}">
        <p14:creationId xmlns:p14="http://schemas.microsoft.com/office/powerpoint/2010/main" val="2283482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14D915-D348-4A8C-8FB0-04872C7F20ED}" type="slidenum">
              <a:rPr lang="en-US" smtClean="0"/>
              <a:t>3</a:t>
            </a:fld>
            <a:endParaRPr lang="en-US"/>
          </a:p>
        </p:txBody>
      </p:sp>
    </p:spTree>
    <p:extLst>
      <p:ext uri="{BB962C8B-B14F-4D97-AF65-F5344CB8AC3E}">
        <p14:creationId xmlns:p14="http://schemas.microsoft.com/office/powerpoint/2010/main" val="1404882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14D915-D348-4A8C-8FB0-04872C7F20ED}" type="slidenum">
              <a:rPr lang="en-US" smtClean="0"/>
              <a:t>21</a:t>
            </a:fld>
            <a:endParaRPr lang="en-US"/>
          </a:p>
        </p:txBody>
      </p:sp>
    </p:spTree>
    <p:extLst>
      <p:ext uri="{BB962C8B-B14F-4D97-AF65-F5344CB8AC3E}">
        <p14:creationId xmlns:p14="http://schemas.microsoft.com/office/powerpoint/2010/main" val="2303760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14D915-D348-4A8C-8FB0-04872C7F20ED}" type="slidenum">
              <a:rPr lang="en-US" smtClean="0"/>
              <a:t>22</a:t>
            </a:fld>
            <a:endParaRPr lang="en-US"/>
          </a:p>
        </p:txBody>
      </p:sp>
    </p:spTree>
    <p:extLst>
      <p:ext uri="{BB962C8B-B14F-4D97-AF65-F5344CB8AC3E}">
        <p14:creationId xmlns:p14="http://schemas.microsoft.com/office/powerpoint/2010/main" val="2586068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14D915-D348-4A8C-8FB0-04872C7F20ED}" type="slidenum">
              <a:rPr lang="en-US" smtClean="0"/>
              <a:t>4</a:t>
            </a:fld>
            <a:endParaRPr lang="en-US"/>
          </a:p>
        </p:txBody>
      </p:sp>
    </p:spTree>
    <p:extLst>
      <p:ext uri="{BB962C8B-B14F-4D97-AF65-F5344CB8AC3E}">
        <p14:creationId xmlns:p14="http://schemas.microsoft.com/office/powerpoint/2010/main" val="224230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14D915-D348-4A8C-8FB0-04872C7F20ED}" type="slidenum">
              <a:rPr lang="en-US" smtClean="0"/>
              <a:t>5</a:t>
            </a:fld>
            <a:endParaRPr lang="en-US"/>
          </a:p>
        </p:txBody>
      </p:sp>
    </p:spTree>
    <p:extLst>
      <p:ext uri="{BB962C8B-B14F-4D97-AF65-F5344CB8AC3E}">
        <p14:creationId xmlns:p14="http://schemas.microsoft.com/office/powerpoint/2010/main" val="293695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14D915-D348-4A8C-8FB0-04872C7F20ED}" type="slidenum">
              <a:rPr lang="en-US" smtClean="0"/>
              <a:t>6</a:t>
            </a:fld>
            <a:endParaRPr lang="en-US"/>
          </a:p>
        </p:txBody>
      </p:sp>
    </p:spTree>
    <p:extLst>
      <p:ext uri="{BB962C8B-B14F-4D97-AF65-F5344CB8AC3E}">
        <p14:creationId xmlns:p14="http://schemas.microsoft.com/office/powerpoint/2010/main" val="3179027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14D915-D348-4A8C-8FB0-04872C7F20ED}" type="slidenum">
              <a:rPr lang="en-US" smtClean="0"/>
              <a:t>7</a:t>
            </a:fld>
            <a:endParaRPr lang="en-US"/>
          </a:p>
        </p:txBody>
      </p:sp>
    </p:spTree>
    <p:extLst>
      <p:ext uri="{BB962C8B-B14F-4D97-AF65-F5344CB8AC3E}">
        <p14:creationId xmlns:p14="http://schemas.microsoft.com/office/powerpoint/2010/main" val="1113134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5234735-19C2-43B1-8577-D2482955590B}" type="slidenum">
              <a:rPr lang="en-US" smtClean="0"/>
              <a:pPr>
                <a:defRPr/>
              </a:pPr>
              <a:t>8</a:t>
            </a:fld>
            <a:endParaRPr lang="en-US"/>
          </a:p>
        </p:txBody>
      </p:sp>
    </p:spTree>
    <p:extLst>
      <p:ext uri="{BB962C8B-B14F-4D97-AF65-F5344CB8AC3E}">
        <p14:creationId xmlns:p14="http://schemas.microsoft.com/office/powerpoint/2010/main" val="3911437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14D915-D348-4A8C-8FB0-04872C7F20ED}" type="slidenum">
              <a:rPr lang="en-US" smtClean="0"/>
              <a:t>9</a:t>
            </a:fld>
            <a:endParaRPr lang="en-US"/>
          </a:p>
        </p:txBody>
      </p:sp>
    </p:spTree>
    <p:extLst>
      <p:ext uri="{BB962C8B-B14F-4D97-AF65-F5344CB8AC3E}">
        <p14:creationId xmlns:p14="http://schemas.microsoft.com/office/powerpoint/2010/main" val="2207434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14D915-D348-4A8C-8FB0-04872C7F20ED}" type="slidenum">
              <a:rPr lang="en-US" smtClean="0"/>
              <a:t>10</a:t>
            </a:fld>
            <a:endParaRPr lang="en-US"/>
          </a:p>
        </p:txBody>
      </p:sp>
    </p:spTree>
    <p:extLst>
      <p:ext uri="{BB962C8B-B14F-4D97-AF65-F5344CB8AC3E}">
        <p14:creationId xmlns:p14="http://schemas.microsoft.com/office/powerpoint/2010/main" val="3314378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92B3E-B356-47D0-AD4E-061EE443B3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F41A08-7444-42BE-B5CA-847D754CE7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9E6C10-F502-4C39-9654-68FD24783DFE}"/>
              </a:ext>
            </a:extLst>
          </p:cNvPr>
          <p:cNvSpPr>
            <a:spLocks noGrp="1"/>
          </p:cNvSpPr>
          <p:nvPr>
            <p:ph type="dt" sz="half" idx="10"/>
          </p:nvPr>
        </p:nvSpPr>
        <p:spPr/>
        <p:txBody>
          <a:bodyPr/>
          <a:lstStyle/>
          <a:p>
            <a:fld id="{021631BE-5251-4CB4-903C-1AE13BE22B09}" type="datetimeFigureOut">
              <a:rPr lang="en-US" smtClean="0"/>
              <a:t>2/6/2023</a:t>
            </a:fld>
            <a:endParaRPr lang="en-US"/>
          </a:p>
        </p:txBody>
      </p:sp>
      <p:sp>
        <p:nvSpPr>
          <p:cNvPr id="5" name="Footer Placeholder 4">
            <a:extLst>
              <a:ext uri="{FF2B5EF4-FFF2-40B4-BE49-F238E27FC236}">
                <a16:creationId xmlns:a16="http://schemas.microsoft.com/office/drawing/2014/main" id="{9081DF2B-83BE-4453-B411-BF40A9C458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E69639-604C-40CF-AB6D-FD6E67F50D0F}"/>
              </a:ext>
            </a:extLst>
          </p:cNvPr>
          <p:cNvSpPr>
            <a:spLocks noGrp="1"/>
          </p:cNvSpPr>
          <p:nvPr>
            <p:ph type="sldNum" sz="quarter" idx="12"/>
          </p:nvPr>
        </p:nvSpPr>
        <p:spPr/>
        <p:txBody>
          <a:bodyPr/>
          <a:lstStyle/>
          <a:p>
            <a:fld id="{BF0DD7FB-91CB-459F-88DF-8FA5E4B8565E}" type="slidenum">
              <a:rPr lang="en-US" smtClean="0"/>
              <a:t>‹#›</a:t>
            </a:fld>
            <a:endParaRPr lang="en-US"/>
          </a:p>
        </p:txBody>
      </p:sp>
    </p:spTree>
    <p:extLst>
      <p:ext uri="{BB962C8B-B14F-4D97-AF65-F5344CB8AC3E}">
        <p14:creationId xmlns:p14="http://schemas.microsoft.com/office/powerpoint/2010/main" val="3495634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3612-C5AF-4ED2-AFD9-C8CBE90794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0E8AC9-9E12-4FDF-B04D-56CFE0679C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24329A-6111-42B1-BCF1-49D5ABFE3FEE}"/>
              </a:ext>
            </a:extLst>
          </p:cNvPr>
          <p:cNvSpPr>
            <a:spLocks noGrp="1"/>
          </p:cNvSpPr>
          <p:nvPr>
            <p:ph type="dt" sz="half" idx="10"/>
          </p:nvPr>
        </p:nvSpPr>
        <p:spPr/>
        <p:txBody>
          <a:bodyPr/>
          <a:lstStyle/>
          <a:p>
            <a:fld id="{021631BE-5251-4CB4-903C-1AE13BE22B09}" type="datetimeFigureOut">
              <a:rPr lang="en-US" smtClean="0"/>
              <a:t>2/6/2023</a:t>
            </a:fld>
            <a:endParaRPr lang="en-US"/>
          </a:p>
        </p:txBody>
      </p:sp>
      <p:sp>
        <p:nvSpPr>
          <p:cNvPr id="5" name="Footer Placeholder 4">
            <a:extLst>
              <a:ext uri="{FF2B5EF4-FFF2-40B4-BE49-F238E27FC236}">
                <a16:creationId xmlns:a16="http://schemas.microsoft.com/office/drawing/2014/main" id="{1E213FDF-A2FA-4C0A-8A4A-CBFF2FC9F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06D179-5A80-4784-87C1-207A4A64728C}"/>
              </a:ext>
            </a:extLst>
          </p:cNvPr>
          <p:cNvSpPr>
            <a:spLocks noGrp="1"/>
          </p:cNvSpPr>
          <p:nvPr>
            <p:ph type="sldNum" sz="quarter" idx="12"/>
          </p:nvPr>
        </p:nvSpPr>
        <p:spPr/>
        <p:txBody>
          <a:bodyPr/>
          <a:lstStyle/>
          <a:p>
            <a:fld id="{BF0DD7FB-91CB-459F-88DF-8FA5E4B8565E}" type="slidenum">
              <a:rPr lang="en-US" smtClean="0"/>
              <a:t>‹#›</a:t>
            </a:fld>
            <a:endParaRPr lang="en-US"/>
          </a:p>
        </p:txBody>
      </p:sp>
    </p:spTree>
    <p:extLst>
      <p:ext uri="{BB962C8B-B14F-4D97-AF65-F5344CB8AC3E}">
        <p14:creationId xmlns:p14="http://schemas.microsoft.com/office/powerpoint/2010/main" val="1010249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7C9BEB-ACB5-4B4C-ADA6-7A5723C8A7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337BAB-59D6-4389-9800-D0B1E80A15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BAF359-E947-4915-A23F-0BD19A0A8F0F}"/>
              </a:ext>
            </a:extLst>
          </p:cNvPr>
          <p:cNvSpPr>
            <a:spLocks noGrp="1"/>
          </p:cNvSpPr>
          <p:nvPr>
            <p:ph type="dt" sz="half" idx="10"/>
          </p:nvPr>
        </p:nvSpPr>
        <p:spPr/>
        <p:txBody>
          <a:bodyPr/>
          <a:lstStyle/>
          <a:p>
            <a:fld id="{021631BE-5251-4CB4-903C-1AE13BE22B09}" type="datetimeFigureOut">
              <a:rPr lang="en-US" smtClean="0"/>
              <a:t>2/6/2023</a:t>
            </a:fld>
            <a:endParaRPr lang="en-US"/>
          </a:p>
        </p:txBody>
      </p:sp>
      <p:sp>
        <p:nvSpPr>
          <p:cNvPr id="5" name="Footer Placeholder 4">
            <a:extLst>
              <a:ext uri="{FF2B5EF4-FFF2-40B4-BE49-F238E27FC236}">
                <a16:creationId xmlns:a16="http://schemas.microsoft.com/office/drawing/2014/main" id="{96D1D579-FA51-42F3-8177-513D7FA251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BD8726-9B9A-4BA5-89FF-EF42CDB86863}"/>
              </a:ext>
            </a:extLst>
          </p:cNvPr>
          <p:cNvSpPr>
            <a:spLocks noGrp="1"/>
          </p:cNvSpPr>
          <p:nvPr>
            <p:ph type="sldNum" sz="quarter" idx="12"/>
          </p:nvPr>
        </p:nvSpPr>
        <p:spPr/>
        <p:txBody>
          <a:bodyPr/>
          <a:lstStyle/>
          <a:p>
            <a:fld id="{BF0DD7FB-91CB-459F-88DF-8FA5E4B8565E}" type="slidenum">
              <a:rPr lang="en-US" smtClean="0"/>
              <a:t>‹#›</a:t>
            </a:fld>
            <a:endParaRPr lang="en-US"/>
          </a:p>
        </p:txBody>
      </p:sp>
    </p:spTree>
    <p:extLst>
      <p:ext uri="{BB962C8B-B14F-4D97-AF65-F5344CB8AC3E}">
        <p14:creationId xmlns:p14="http://schemas.microsoft.com/office/powerpoint/2010/main" val="3526841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914400" y="2130428"/>
            <a:ext cx="10363200" cy="1470025"/>
          </a:xfrm>
        </p:spPr>
        <p:txBody>
          <a:bodyPr/>
          <a:lstStyle>
            <a:lvl1pPr>
              <a:defRPr/>
            </a:lvl1pPr>
          </a:lstStyle>
          <a:p>
            <a:pPr lvl="0"/>
            <a:r>
              <a:rPr lang="en-US" altLang="en-US" noProof="0"/>
              <a:t>Click to edit Master title style</a:t>
            </a:r>
          </a:p>
        </p:txBody>
      </p:sp>
      <p:sp>
        <p:nvSpPr>
          <p:cNvPr id="22531" name="Rectangle 3"/>
          <p:cNvSpPr>
            <a:spLocks noGrp="1" noChangeArrowheads="1"/>
          </p:cNvSpPr>
          <p:nvPr>
            <p:ph type="subTitle"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28987" y="5741542"/>
            <a:ext cx="5534025" cy="885825"/>
          </a:xfrm>
          <a:prstGeom prst="rect">
            <a:avLst/>
          </a:prstGeom>
        </p:spPr>
      </p:pic>
    </p:spTree>
    <p:extLst>
      <p:ext uri="{BB962C8B-B14F-4D97-AF65-F5344CB8AC3E}">
        <p14:creationId xmlns:p14="http://schemas.microsoft.com/office/powerpoint/2010/main" val="3207520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19C7AA44-1644-498B-ABF5-835AE92D51E3}" type="slidenum">
              <a:rPr lang="en-US" smtClean="0"/>
              <a:t>‹#›</a:t>
            </a:fld>
            <a:endParaRPr lang="en-US"/>
          </a:p>
        </p:txBody>
      </p:sp>
    </p:spTree>
    <p:extLst>
      <p:ext uri="{BB962C8B-B14F-4D97-AF65-F5344CB8AC3E}">
        <p14:creationId xmlns:p14="http://schemas.microsoft.com/office/powerpoint/2010/main" val="988519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6"/>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19C7AA44-1644-498B-ABF5-835AE92D51E3}" type="slidenum">
              <a:rPr lang="en-US" smtClean="0"/>
              <a:t>‹#›</a:t>
            </a:fld>
            <a:endParaRPr lang="en-US"/>
          </a:p>
        </p:txBody>
      </p:sp>
    </p:spTree>
    <p:extLst>
      <p:ext uri="{BB962C8B-B14F-4D97-AF65-F5344CB8AC3E}">
        <p14:creationId xmlns:p14="http://schemas.microsoft.com/office/powerpoint/2010/main" val="2932219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19C7AA44-1644-498B-ABF5-835AE92D51E3}" type="slidenum">
              <a:rPr lang="en-US" smtClean="0"/>
              <a:t>‹#›</a:t>
            </a:fld>
            <a:endParaRPr lang="en-US"/>
          </a:p>
        </p:txBody>
      </p:sp>
    </p:spTree>
    <p:extLst>
      <p:ext uri="{BB962C8B-B14F-4D97-AF65-F5344CB8AC3E}">
        <p14:creationId xmlns:p14="http://schemas.microsoft.com/office/powerpoint/2010/main" val="3861674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8"/>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19C7AA44-1644-498B-ABF5-835AE92D51E3}" type="slidenum">
              <a:rPr lang="en-US" smtClean="0"/>
              <a:t>‹#›</a:t>
            </a:fld>
            <a:endParaRPr lang="en-US"/>
          </a:p>
        </p:txBody>
      </p:sp>
    </p:spTree>
    <p:extLst>
      <p:ext uri="{BB962C8B-B14F-4D97-AF65-F5344CB8AC3E}">
        <p14:creationId xmlns:p14="http://schemas.microsoft.com/office/powerpoint/2010/main" val="1759465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19C7AA44-1644-498B-ABF5-835AE92D51E3}" type="slidenum">
              <a:rPr lang="en-US" smtClean="0"/>
              <a:t>‹#›</a:t>
            </a:fld>
            <a:endParaRPr lang="en-US"/>
          </a:p>
        </p:txBody>
      </p:sp>
    </p:spTree>
    <p:extLst>
      <p:ext uri="{BB962C8B-B14F-4D97-AF65-F5344CB8AC3E}">
        <p14:creationId xmlns:p14="http://schemas.microsoft.com/office/powerpoint/2010/main" val="743065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19C7AA44-1644-498B-ABF5-835AE92D51E3}" type="slidenum">
              <a:rPr lang="en-US" smtClean="0"/>
              <a:t>‹#›</a:t>
            </a:fld>
            <a:endParaRPr lang="en-US"/>
          </a:p>
        </p:txBody>
      </p:sp>
    </p:spTree>
    <p:extLst>
      <p:ext uri="{BB962C8B-B14F-4D97-AF65-F5344CB8AC3E}">
        <p14:creationId xmlns:p14="http://schemas.microsoft.com/office/powerpoint/2010/main" val="1112043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19C7AA44-1644-498B-ABF5-835AE92D51E3}" type="slidenum">
              <a:rPr lang="en-US" smtClean="0"/>
              <a:t>‹#›</a:t>
            </a:fld>
            <a:endParaRPr lang="en-US"/>
          </a:p>
        </p:txBody>
      </p:sp>
    </p:spTree>
    <p:extLst>
      <p:ext uri="{BB962C8B-B14F-4D97-AF65-F5344CB8AC3E}">
        <p14:creationId xmlns:p14="http://schemas.microsoft.com/office/powerpoint/2010/main" val="2510471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3B192-8C0C-46CF-B74C-C7A12D2C6F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B43135-A79E-492C-8AA8-191E6DD4F1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CE1C37-7231-47E5-B7B0-157D5F880FC3}"/>
              </a:ext>
            </a:extLst>
          </p:cNvPr>
          <p:cNvSpPr>
            <a:spLocks noGrp="1"/>
          </p:cNvSpPr>
          <p:nvPr>
            <p:ph type="dt" sz="half" idx="10"/>
          </p:nvPr>
        </p:nvSpPr>
        <p:spPr/>
        <p:txBody>
          <a:bodyPr/>
          <a:lstStyle/>
          <a:p>
            <a:fld id="{021631BE-5251-4CB4-903C-1AE13BE22B09}" type="datetimeFigureOut">
              <a:rPr lang="en-US" smtClean="0"/>
              <a:t>2/6/2023</a:t>
            </a:fld>
            <a:endParaRPr lang="en-US"/>
          </a:p>
        </p:txBody>
      </p:sp>
      <p:sp>
        <p:nvSpPr>
          <p:cNvPr id="5" name="Footer Placeholder 4">
            <a:extLst>
              <a:ext uri="{FF2B5EF4-FFF2-40B4-BE49-F238E27FC236}">
                <a16:creationId xmlns:a16="http://schemas.microsoft.com/office/drawing/2014/main" id="{51414D4C-EEA4-4FF0-8C3C-47F3BE2503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5A0415-B1E7-4344-8230-31070A14BBA7}"/>
              </a:ext>
            </a:extLst>
          </p:cNvPr>
          <p:cNvSpPr>
            <a:spLocks noGrp="1"/>
          </p:cNvSpPr>
          <p:nvPr>
            <p:ph type="sldNum" sz="quarter" idx="12"/>
          </p:nvPr>
        </p:nvSpPr>
        <p:spPr/>
        <p:txBody>
          <a:bodyPr/>
          <a:lstStyle/>
          <a:p>
            <a:fld id="{BF0DD7FB-91CB-459F-88DF-8FA5E4B8565E}" type="slidenum">
              <a:rPr lang="en-US" smtClean="0"/>
              <a:t>‹#›</a:t>
            </a:fld>
            <a:endParaRPr lang="en-US"/>
          </a:p>
        </p:txBody>
      </p:sp>
    </p:spTree>
    <p:extLst>
      <p:ext uri="{BB962C8B-B14F-4D97-AF65-F5344CB8AC3E}">
        <p14:creationId xmlns:p14="http://schemas.microsoft.com/office/powerpoint/2010/main" val="788640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19C7AA44-1644-498B-ABF5-835AE92D51E3}" type="slidenum">
              <a:rPr lang="en-US" smtClean="0"/>
              <a:t>‹#›</a:t>
            </a:fld>
            <a:endParaRPr lang="en-US"/>
          </a:p>
        </p:txBody>
      </p:sp>
    </p:spTree>
    <p:extLst>
      <p:ext uri="{BB962C8B-B14F-4D97-AF65-F5344CB8AC3E}">
        <p14:creationId xmlns:p14="http://schemas.microsoft.com/office/powerpoint/2010/main" val="1307590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19C7AA44-1644-498B-ABF5-835AE92D51E3}" type="slidenum">
              <a:rPr lang="en-US" smtClean="0"/>
              <a:t>‹#›</a:t>
            </a:fld>
            <a:endParaRPr lang="en-US"/>
          </a:p>
        </p:txBody>
      </p:sp>
    </p:spTree>
    <p:extLst>
      <p:ext uri="{BB962C8B-B14F-4D97-AF65-F5344CB8AC3E}">
        <p14:creationId xmlns:p14="http://schemas.microsoft.com/office/powerpoint/2010/main" val="2035155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76203"/>
            <a:ext cx="2743200" cy="6049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76203"/>
            <a:ext cx="8026400" cy="60499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19C7AA44-1644-498B-ABF5-835AE92D51E3}" type="slidenum">
              <a:rPr lang="en-US" smtClean="0"/>
              <a:t>‹#›</a:t>
            </a:fld>
            <a:endParaRPr lang="en-US"/>
          </a:p>
        </p:txBody>
      </p:sp>
    </p:spTree>
    <p:extLst>
      <p:ext uri="{BB962C8B-B14F-4D97-AF65-F5344CB8AC3E}">
        <p14:creationId xmlns:p14="http://schemas.microsoft.com/office/powerpoint/2010/main" val="1649884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6" name="Straight Connector 5"/>
          <p:cNvCxnSpPr/>
          <p:nvPr userDrawn="1"/>
        </p:nvCxnSpPr>
        <p:spPr>
          <a:xfrm flipV="1">
            <a:off x="590751" y="927569"/>
            <a:ext cx="11010503" cy="884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p:txBody>
          <a:bodyPr>
            <a:normAutofit/>
          </a:bodyPr>
          <a:lstStyle>
            <a:lvl1pPr>
              <a:defRPr sz="2400"/>
            </a:lvl1pPr>
          </a:lstStyle>
          <a:p>
            <a:r>
              <a:rPr lang="en-US" dirty="0"/>
              <a:t>Click to edit Master title style</a:t>
            </a:r>
          </a:p>
        </p:txBody>
      </p:sp>
      <p:sp>
        <p:nvSpPr>
          <p:cNvPr id="13" name="Content Placeholder 2"/>
          <p:cNvSpPr>
            <a:spLocks noGrp="1"/>
          </p:cNvSpPr>
          <p:nvPr>
            <p:ph sz="quarter" idx="10"/>
          </p:nvPr>
        </p:nvSpPr>
        <p:spPr>
          <a:xfrm>
            <a:off x="603252" y="1215342"/>
            <a:ext cx="11111123" cy="4807634"/>
          </a:xfrm>
          <a:prstGeom prst="rect">
            <a:avLst/>
          </a:prstGeom>
        </p:spPr>
        <p:txBody>
          <a:bodyPr/>
          <a:lstStyle>
            <a:lvl1pPr>
              <a:defRPr sz="2200"/>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4" name="Footer Placeholder 13"/>
          <p:cNvSpPr>
            <a:spLocks noGrp="1"/>
          </p:cNvSpPr>
          <p:nvPr>
            <p:ph type="ftr" sz="quarter" idx="11"/>
          </p:nvPr>
        </p:nvSpPr>
        <p:spPr/>
        <p:txBody>
          <a:bodyPr/>
          <a:lstStyle>
            <a:lvl1pPr algn="r">
              <a:defRPr/>
            </a:lvl1pPr>
          </a:lstStyle>
          <a:p>
            <a:r>
              <a:rPr lang="en-US" dirty="0"/>
              <a:t>Product Decisions</a:t>
            </a:r>
          </a:p>
        </p:txBody>
      </p:sp>
    </p:spTree>
    <p:extLst>
      <p:ext uri="{BB962C8B-B14F-4D97-AF65-F5344CB8AC3E}">
        <p14:creationId xmlns:p14="http://schemas.microsoft.com/office/powerpoint/2010/main" val="683912473"/>
      </p:ext>
    </p:extLst>
  </p:cSld>
  <p:clrMapOvr>
    <a:masterClrMapping/>
  </p:clrMapOvr>
  <p:transition advClick="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cxnSp>
        <p:nvCxnSpPr>
          <p:cNvPr id="6" name="Straight Connector 5"/>
          <p:cNvCxnSpPr/>
          <p:nvPr userDrawn="1"/>
        </p:nvCxnSpPr>
        <p:spPr>
          <a:xfrm flipV="1">
            <a:off x="590751" y="927569"/>
            <a:ext cx="11010503" cy="884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1" hasCustomPrompt="1"/>
          </p:nvPr>
        </p:nvSpPr>
        <p:spPr>
          <a:xfrm>
            <a:off x="590751" y="1057457"/>
            <a:ext cx="11123084" cy="349250"/>
          </a:xfrm>
          <a:prstGeom prst="rect">
            <a:avLst/>
          </a:prstGeom>
        </p:spPr>
        <p:txBody>
          <a:bodyPr>
            <a:noAutofit/>
          </a:bodyPr>
          <a:lstStyle>
            <a:lvl1pPr marL="0" indent="0">
              <a:buNone/>
              <a:defRPr sz="1600">
                <a:solidFill>
                  <a:schemeClr val="tx1"/>
                </a:solidFill>
              </a:defRPr>
            </a:lvl1pPr>
          </a:lstStyle>
          <a:p>
            <a:pPr lvl="0"/>
            <a:r>
              <a:rPr lang="en-US" dirty="0"/>
              <a:t>Subtitle</a:t>
            </a:r>
          </a:p>
        </p:txBody>
      </p:sp>
      <p:sp>
        <p:nvSpPr>
          <p:cNvPr id="12" name="Title 11"/>
          <p:cNvSpPr>
            <a:spLocks noGrp="1"/>
          </p:cNvSpPr>
          <p:nvPr>
            <p:ph type="title"/>
          </p:nvPr>
        </p:nvSpPr>
        <p:spPr/>
        <p:txBody>
          <a:bodyPr>
            <a:normAutofit/>
          </a:bodyPr>
          <a:lstStyle>
            <a:lvl1pPr>
              <a:defRPr sz="2400"/>
            </a:lvl1pPr>
          </a:lstStyle>
          <a:p>
            <a:r>
              <a:rPr lang="en-US" dirty="0"/>
              <a:t>Click to edit Master title style</a:t>
            </a:r>
          </a:p>
        </p:txBody>
      </p:sp>
      <p:sp>
        <p:nvSpPr>
          <p:cNvPr id="10" name="Content Placeholder 2"/>
          <p:cNvSpPr>
            <a:spLocks noGrp="1"/>
          </p:cNvSpPr>
          <p:nvPr>
            <p:ph sz="quarter" idx="10"/>
          </p:nvPr>
        </p:nvSpPr>
        <p:spPr>
          <a:xfrm>
            <a:off x="590751" y="1527746"/>
            <a:ext cx="11110383" cy="4429993"/>
          </a:xfrm>
          <a:prstGeom prst="rect">
            <a:avLst/>
          </a:prstGeom>
        </p:spPr>
        <p:txBody>
          <a:bodyPr/>
          <a:lstStyle>
            <a:lvl1pPr>
              <a:defRPr sz="2200"/>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1" name="Footer Placeholder 10"/>
          <p:cNvSpPr>
            <a:spLocks noGrp="1"/>
          </p:cNvSpPr>
          <p:nvPr>
            <p:ph type="ftr" sz="quarter" idx="12"/>
          </p:nvPr>
        </p:nvSpPr>
        <p:spPr/>
        <p:txBody>
          <a:bodyPr/>
          <a:lstStyle/>
          <a:p>
            <a:pPr algn="r"/>
            <a:r>
              <a:rPr lang="en-US"/>
              <a:t>Product Decisions</a:t>
            </a:r>
            <a:endParaRPr lang="en-US" dirty="0"/>
          </a:p>
        </p:txBody>
      </p:sp>
    </p:spTree>
    <p:extLst>
      <p:ext uri="{BB962C8B-B14F-4D97-AF65-F5344CB8AC3E}">
        <p14:creationId xmlns:p14="http://schemas.microsoft.com/office/powerpoint/2010/main" val="2463530361"/>
      </p:ext>
    </p:extLst>
  </p:cSld>
  <p:clrMapOvr>
    <a:masterClrMapping/>
  </p:clrMapOvr>
  <p:transition advClick="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 Right">
    <p:spTree>
      <p:nvGrpSpPr>
        <p:cNvPr id="1" name=""/>
        <p:cNvGrpSpPr/>
        <p:nvPr/>
      </p:nvGrpSpPr>
      <p:grpSpPr>
        <a:xfrm>
          <a:off x="0" y="0"/>
          <a:ext cx="0" cy="0"/>
          <a:chOff x="0" y="0"/>
          <a:chExt cx="0" cy="0"/>
        </a:xfrm>
      </p:grpSpPr>
      <p:cxnSp>
        <p:nvCxnSpPr>
          <p:cNvPr id="6" name="Straight Connector 5"/>
          <p:cNvCxnSpPr/>
          <p:nvPr userDrawn="1"/>
        </p:nvCxnSpPr>
        <p:spPr>
          <a:xfrm flipV="1">
            <a:off x="590751" y="927569"/>
            <a:ext cx="11010503" cy="884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p:txBody>
          <a:bodyPr>
            <a:normAutofit/>
          </a:bodyPr>
          <a:lstStyle>
            <a:lvl1pPr>
              <a:defRPr sz="2400"/>
            </a:lvl1pPr>
          </a:lstStyle>
          <a:p>
            <a:r>
              <a:rPr lang="en-US" dirty="0"/>
              <a:t>Click to edit Master title style</a:t>
            </a:r>
          </a:p>
        </p:txBody>
      </p:sp>
      <p:sp>
        <p:nvSpPr>
          <p:cNvPr id="9" name="TextBox 8"/>
          <p:cNvSpPr txBox="1"/>
          <p:nvPr userDrawn="1"/>
        </p:nvSpPr>
        <p:spPr>
          <a:xfrm>
            <a:off x="11184874" y="6308187"/>
            <a:ext cx="662732" cy="307777"/>
          </a:xfrm>
          <a:prstGeom prst="rect">
            <a:avLst/>
          </a:prstGeom>
          <a:noFill/>
          <a:effectLst/>
        </p:spPr>
        <p:txBody>
          <a:bodyPr wrap="square" rtlCol="0">
            <a:spAutoFit/>
          </a:bodyPr>
          <a:lstStyle/>
          <a:p>
            <a:pPr algn="r"/>
            <a:endParaRPr lang="en-US" sz="1400" dirty="0">
              <a:solidFill>
                <a:schemeClr val="bg1">
                  <a:alpha val="50000"/>
                </a:schemeClr>
              </a:solidFill>
              <a:effectLst/>
              <a:latin typeface="Rockwell" panose="02060603020205020403" pitchFamily="18" charset="0"/>
              <a:ea typeface="Rockwell" charset="0"/>
              <a:cs typeface="Rockwell" charset="0"/>
            </a:endParaRPr>
          </a:p>
        </p:txBody>
      </p:sp>
      <p:sp>
        <p:nvSpPr>
          <p:cNvPr id="10" name="Content Placeholder 2"/>
          <p:cNvSpPr>
            <a:spLocks noGrp="1"/>
          </p:cNvSpPr>
          <p:nvPr>
            <p:ph sz="quarter" idx="10"/>
          </p:nvPr>
        </p:nvSpPr>
        <p:spPr>
          <a:xfrm>
            <a:off x="603253" y="1211561"/>
            <a:ext cx="6611396" cy="4811415"/>
          </a:xfrm>
          <a:prstGeom prst="rect">
            <a:avLst/>
          </a:prstGeom>
        </p:spPr>
        <p:txBody>
          <a:bodyPr>
            <a:noAutofit/>
          </a:bodyPr>
          <a:lstStyle>
            <a:lvl1pPr>
              <a:spcBef>
                <a:spcPts val="0"/>
              </a:spcBef>
              <a:spcAft>
                <a:spcPts val="600"/>
              </a:spcAft>
              <a:defRPr sz="2200"/>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1" name="Picture Placeholder 10"/>
          <p:cNvSpPr>
            <a:spLocks noGrp="1"/>
          </p:cNvSpPr>
          <p:nvPr>
            <p:ph type="pic" sz="quarter" idx="12" hasCustomPrompt="1"/>
          </p:nvPr>
        </p:nvSpPr>
        <p:spPr>
          <a:xfrm>
            <a:off x="7541443" y="1211561"/>
            <a:ext cx="4172191" cy="4811415"/>
          </a:xfrm>
          <a:prstGeom prst="rect">
            <a:avLst/>
          </a:prstGeom>
        </p:spPr>
        <p:txBody>
          <a:bodyPr anchor="ctr"/>
          <a:lstStyle>
            <a:lvl1pPr marL="0" indent="0" algn="ctr">
              <a:buNone/>
              <a:defRPr sz="1400" baseline="0"/>
            </a:lvl1pPr>
          </a:lstStyle>
          <a:p>
            <a:r>
              <a:rPr lang="en-US" dirty="0"/>
              <a:t>{ Insert picture }</a:t>
            </a:r>
          </a:p>
        </p:txBody>
      </p:sp>
      <p:sp>
        <p:nvSpPr>
          <p:cNvPr id="16" name="Footer Placeholder 15"/>
          <p:cNvSpPr>
            <a:spLocks noGrp="1"/>
          </p:cNvSpPr>
          <p:nvPr>
            <p:ph type="ftr" sz="quarter" idx="13"/>
          </p:nvPr>
        </p:nvSpPr>
        <p:spPr/>
        <p:txBody>
          <a:bodyPr/>
          <a:lstStyle/>
          <a:p>
            <a:pPr algn="r"/>
            <a:r>
              <a:rPr lang="en-US"/>
              <a:t>Product Decisions</a:t>
            </a:r>
            <a:endParaRPr lang="en-US" dirty="0"/>
          </a:p>
        </p:txBody>
      </p:sp>
    </p:spTree>
    <p:extLst>
      <p:ext uri="{BB962C8B-B14F-4D97-AF65-F5344CB8AC3E}">
        <p14:creationId xmlns:p14="http://schemas.microsoft.com/office/powerpoint/2010/main" val="552239451"/>
      </p:ext>
    </p:extLst>
  </p:cSld>
  <p:clrMapOvr>
    <a:masterClrMapping/>
  </p:clrMapOvr>
  <p:transition advClick="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icture - Right">
    <p:spTree>
      <p:nvGrpSpPr>
        <p:cNvPr id="1" name=""/>
        <p:cNvGrpSpPr/>
        <p:nvPr/>
      </p:nvGrpSpPr>
      <p:grpSpPr>
        <a:xfrm>
          <a:off x="0" y="0"/>
          <a:ext cx="0" cy="0"/>
          <a:chOff x="0" y="0"/>
          <a:chExt cx="0" cy="0"/>
        </a:xfrm>
      </p:grpSpPr>
      <p:sp>
        <p:nvSpPr>
          <p:cNvPr id="9" name="TextBox 8"/>
          <p:cNvSpPr txBox="1"/>
          <p:nvPr userDrawn="1"/>
        </p:nvSpPr>
        <p:spPr>
          <a:xfrm>
            <a:off x="11184874" y="6308187"/>
            <a:ext cx="662732" cy="307777"/>
          </a:xfrm>
          <a:prstGeom prst="rect">
            <a:avLst/>
          </a:prstGeom>
          <a:noFill/>
          <a:effectLst/>
        </p:spPr>
        <p:txBody>
          <a:bodyPr wrap="square" rtlCol="0">
            <a:spAutoFit/>
          </a:bodyPr>
          <a:lstStyle/>
          <a:p>
            <a:pPr algn="r"/>
            <a:endParaRPr lang="en-US" sz="1400" dirty="0">
              <a:solidFill>
                <a:schemeClr val="bg1">
                  <a:alpha val="50000"/>
                </a:schemeClr>
              </a:solidFill>
              <a:effectLst/>
              <a:latin typeface="Rockwell" panose="02060603020205020403" pitchFamily="18" charset="0"/>
              <a:ea typeface="Rockwell" charset="0"/>
              <a:cs typeface="Rockwell" charset="0"/>
            </a:endParaRPr>
          </a:p>
        </p:txBody>
      </p:sp>
      <p:sp>
        <p:nvSpPr>
          <p:cNvPr id="16" name="Footer Placeholder 15"/>
          <p:cNvSpPr>
            <a:spLocks noGrp="1"/>
          </p:cNvSpPr>
          <p:nvPr>
            <p:ph type="ftr" sz="quarter" idx="13"/>
          </p:nvPr>
        </p:nvSpPr>
        <p:spPr/>
        <p:txBody>
          <a:bodyPr/>
          <a:lstStyle/>
          <a:p>
            <a:pPr algn="r"/>
            <a:r>
              <a:rPr lang="en-US"/>
              <a:t>Product Decisions</a:t>
            </a:r>
            <a:endParaRPr lang="en-US" dirty="0"/>
          </a:p>
        </p:txBody>
      </p:sp>
      <p:sp>
        <p:nvSpPr>
          <p:cNvPr id="13" name="Content Placeholder 2"/>
          <p:cNvSpPr>
            <a:spLocks noGrp="1"/>
          </p:cNvSpPr>
          <p:nvPr>
            <p:ph sz="quarter" idx="10" hasCustomPrompt="1"/>
          </p:nvPr>
        </p:nvSpPr>
        <p:spPr>
          <a:xfrm>
            <a:off x="442210" y="374755"/>
            <a:ext cx="11280097" cy="5648222"/>
          </a:xfrm>
          <a:prstGeom prst="rect">
            <a:avLst/>
          </a:prstGeom>
        </p:spPr>
        <p:txBody>
          <a:bodyPr>
            <a:noAutofit/>
          </a:bodyPr>
          <a:lstStyle>
            <a:lvl1pPr marL="0" indent="0">
              <a:spcBef>
                <a:spcPts val="0"/>
              </a:spcBef>
              <a:spcAft>
                <a:spcPts val="600"/>
              </a:spcAft>
              <a:buNone/>
              <a:defRPr sz="2400" baseline="0"/>
            </a:lvl1pPr>
          </a:lstStyle>
          <a:p>
            <a:pPr lvl="0"/>
            <a:r>
              <a:rPr lang="en-US" dirty="0"/>
              <a:t>Full Screen Item</a:t>
            </a:r>
          </a:p>
        </p:txBody>
      </p:sp>
    </p:spTree>
    <p:extLst>
      <p:ext uri="{BB962C8B-B14F-4D97-AF65-F5344CB8AC3E}">
        <p14:creationId xmlns:p14="http://schemas.microsoft.com/office/powerpoint/2010/main" val="1017180116"/>
      </p:ext>
    </p:extLst>
  </p:cSld>
  <p:clrMapOvr>
    <a:masterClrMapping/>
  </p:clrMapOvr>
  <p:transition advClick="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B2555-E338-48D7-A726-E56238D71B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EA44DC-D097-4F72-8648-554F782720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2466B1-41F3-4D3C-AF4A-4E1EADBA2EC7}"/>
              </a:ext>
            </a:extLst>
          </p:cNvPr>
          <p:cNvSpPr>
            <a:spLocks noGrp="1"/>
          </p:cNvSpPr>
          <p:nvPr>
            <p:ph type="dt" sz="half" idx="10"/>
          </p:nvPr>
        </p:nvSpPr>
        <p:spPr/>
        <p:txBody>
          <a:bodyPr/>
          <a:lstStyle/>
          <a:p>
            <a:fld id="{021631BE-5251-4CB4-903C-1AE13BE22B09}" type="datetimeFigureOut">
              <a:rPr lang="en-US" smtClean="0"/>
              <a:t>2/6/2023</a:t>
            </a:fld>
            <a:endParaRPr lang="en-US"/>
          </a:p>
        </p:txBody>
      </p:sp>
      <p:sp>
        <p:nvSpPr>
          <p:cNvPr id="5" name="Footer Placeholder 4">
            <a:extLst>
              <a:ext uri="{FF2B5EF4-FFF2-40B4-BE49-F238E27FC236}">
                <a16:creationId xmlns:a16="http://schemas.microsoft.com/office/drawing/2014/main" id="{AB879D70-5D06-467D-AD7D-BF03958F2C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58B157-B111-42A3-A70B-F36FAEA18971}"/>
              </a:ext>
            </a:extLst>
          </p:cNvPr>
          <p:cNvSpPr>
            <a:spLocks noGrp="1"/>
          </p:cNvSpPr>
          <p:nvPr>
            <p:ph type="sldNum" sz="quarter" idx="12"/>
          </p:nvPr>
        </p:nvSpPr>
        <p:spPr/>
        <p:txBody>
          <a:bodyPr/>
          <a:lstStyle/>
          <a:p>
            <a:fld id="{BF0DD7FB-91CB-459F-88DF-8FA5E4B8565E}" type="slidenum">
              <a:rPr lang="en-US" smtClean="0"/>
              <a:t>‹#›</a:t>
            </a:fld>
            <a:endParaRPr lang="en-US"/>
          </a:p>
        </p:txBody>
      </p:sp>
    </p:spTree>
    <p:extLst>
      <p:ext uri="{BB962C8B-B14F-4D97-AF65-F5344CB8AC3E}">
        <p14:creationId xmlns:p14="http://schemas.microsoft.com/office/powerpoint/2010/main" val="1504586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20BEA-2FA9-4194-AA6F-D6A3704E12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D0EAD3-B2DF-4BA9-8794-544BD1438A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38C8BE-17DE-4032-BBF4-EE0B006CCD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5BAA9E-926C-4239-9B9D-1B904DC5476F}"/>
              </a:ext>
            </a:extLst>
          </p:cNvPr>
          <p:cNvSpPr>
            <a:spLocks noGrp="1"/>
          </p:cNvSpPr>
          <p:nvPr>
            <p:ph type="dt" sz="half" idx="10"/>
          </p:nvPr>
        </p:nvSpPr>
        <p:spPr/>
        <p:txBody>
          <a:bodyPr/>
          <a:lstStyle/>
          <a:p>
            <a:fld id="{021631BE-5251-4CB4-903C-1AE13BE22B09}" type="datetimeFigureOut">
              <a:rPr lang="en-US" smtClean="0"/>
              <a:t>2/6/2023</a:t>
            </a:fld>
            <a:endParaRPr lang="en-US"/>
          </a:p>
        </p:txBody>
      </p:sp>
      <p:sp>
        <p:nvSpPr>
          <p:cNvPr id="6" name="Footer Placeholder 5">
            <a:extLst>
              <a:ext uri="{FF2B5EF4-FFF2-40B4-BE49-F238E27FC236}">
                <a16:creationId xmlns:a16="http://schemas.microsoft.com/office/drawing/2014/main" id="{0FAF98BF-1447-46AA-B260-7052FA9338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4B893B-3F35-4AD0-B566-0DCFA5C04D33}"/>
              </a:ext>
            </a:extLst>
          </p:cNvPr>
          <p:cNvSpPr>
            <a:spLocks noGrp="1"/>
          </p:cNvSpPr>
          <p:nvPr>
            <p:ph type="sldNum" sz="quarter" idx="12"/>
          </p:nvPr>
        </p:nvSpPr>
        <p:spPr/>
        <p:txBody>
          <a:bodyPr/>
          <a:lstStyle/>
          <a:p>
            <a:fld id="{BF0DD7FB-91CB-459F-88DF-8FA5E4B8565E}" type="slidenum">
              <a:rPr lang="en-US" smtClean="0"/>
              <a:t>‹#›</a:t>
            </a:fld>
            <a:endParaRPr lang="en-US"/>
          </a:p>
        </p:txBody>
      </p:sp>
    </p:spTree>
    <p:extLst>
      <p:ext uri="{BB962C8B-B14F-4D97-AF65-F5344CB8AC3E}">
        <p14:creationId xmlns:p14="http://schemas.microsoft.com/office/powerpoint/2010/main" val="1797959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E1067-4335-41EA-BCF5-B860FB89BB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2FD798-B1A2-4DD7-87FA-AACE5D3813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6A8D29-D864-4271-8DF1-76CB178F8F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8638B2-C6C9-4B03-A8B5-79E26F63DB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24D822-7F41-46F0-ABC1-FFD2425164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EE9E9A-0E0F-4858-8DE6-02C8C55285B6}"/>
              </a:ext>
            </a:extLst>
          </p:cNvPr>
          <p:cNvSpPr>
            <a:spLocks noGrp="1"/>
          </p:cNvSpPr>
          <p:nvPr>
            <p:ph type="dt" sz="half" idx="10"/>
          </p:nvPr>
        </p:nvSpPr>
        <p:spPr/>
        <p:txBody>
          <a:bodyPr/>
          <a:lstStyle/>
          <a:p>
            <a:fld id="{021631BE-5251-4CB4-903C-1AE13BE22B09}" type="datetimeFigureOut">
              <a:rPr lang="en-US" smtClean="0"/>
              <a:t>2/6/2023</a:t>
            </a:fld>
            <a:endParaRPr lang="en-US"/>
          </a:p>
        </p:txBody>
      </p:sp>
      <p:sp>
        <p:nvSpPr>
          <p:cNvPr id="8" name="Footer Placeholder 7">
            <a:extLst>
              <a:ext uri="{FF2B5EF4-FFF2-40B4-BE49-F238E27FC236}">
                <a16:creationId xmlns:a16="http://schemas.microsoft.com/office/drawing/2014/main" id="{2E6592EE-7349-4E66-AC26-DD54BF09C5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92B6FD-C1B3-4E5E-9B18-E8C777EE02AB}"/>
              </a:ext>
            </a:extLst>
          </p:cNvPr>
          <p:cNvSpPr>
            <a:spLocks noGrp="1"/>
          </p:cNvSpPr>
          <p:nvPr>
            <p:ph type="sldNum" sz="quarter" idx="12"/>
          </p:nvPr>
        </p:nvSpPr>
        <p:spPr/>
        <p:txBody>
          <a:bodyPr/>
          <a:lstStyle/>
          <a:p>
            <a:fld id="{BF0DD7FB-91CB-459F-88DF-8FA5E4B8565E}" type="slidenum">
              <a:rPr lang="en-US" smtClean="0"/>
              <a:t>‹#›</a:t>
            </a:fld>
            <a:endParaRPr lang="en-US"/>
          </a:p>
        </p:txBody>
      </p:sp>
    </p:spTree>
    <p:extLst>
      <p:ext uri="{BB962C8B-B14F-4D97-AF65-F5344CB8AC3E}">
        <p14:creationId xmlns:p14="http://schemas.microsoft.com/office/powerpoint/2010/main" val="230797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52F4D-9302-4CF9-8624-A0B9FB44F0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31924E-2375-44E8-A0F5-3FF24E5621AB}"/>
              </a:ext>
            </a:extLst>
          </p:cNvPr>
          <p:cNvSpPr>
            <a:spLocks noGrp="1"/>
          </p:cNvSpPr>
          <p:nvPr>
            <p:ph type="dt" sz="half" idx="10"/>
          </p:nvPr>
        </p:nvSpPr>
        <p:spPr/>
        <p:txBody>
          <a:bodyPr/>
          <a:lstStyle/>
          <a:p>
            <a:fld id="{021631BE-5251-4CB4-903C-1AE13BE22B09}" type="datetimeFigureOut">
              <a:rPr lang="en-US" smtClean="0"/>
              <a:t>2/6/2023</a:t>
            </a:fld>
            <a:endParaRPr lang="en-US"/>
          </a:p>
        </p:txBody>
      </p:sp>
      <p:sp>
        <p:nvSpPr>
          <p:cNvPr id="4" name="Footer Placeholder 3">
            <a:extLst>
              <a:ext uri="{FF2B5EF4-FFF2-40B4-BE49-F238E27FC236}">
                <a16:creationId xmlns:a16="http://schemas.microsoft.com/office/drawing/2014/main" id="{DFEE0DBB-447E-4717-A33B-B8482882A9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3DA94D-547F-44A8-B002-95EC93188D5B}"/>
              </a:ext>
            </a:extLst>
          </p:cNvPr>
          <p:cNvSpPr>
            <a:spLocks noGrp="1"/>
          </p:cNvSpPr>
          <p:nvPr>
            <p:ph type="sldNum" sz="quarter" idx="12"/>
          </p:nvPr>
        </p:nvSpPr>
        <p:spPr/>
        <p:txBody>
          <a:bodyPr/>
          <a:lstStyle/>
          <a:p>
            <a:fld id="{BF0DD7FB-91CB-459F-88DF-8FA5E4B8565E}" type="slidenum">
              <a:rPr lang="en-US" smtClean="0"/>
              <a:t>‹#›</a:t>
            </a:fld>
            <a:endParaRPr lang="en-US"/>
          </a:p>
        </p:txBody>
      </p:sp>
    </p:spTree>
    <p:extLst>
      <p:ext uri="{BB962C8B-B14F-4D97-AF65-F5344CB8AC3E}">
        <p14:creationId xmlns:p14="http://schemas.microsoft.com/office/powerpoint/2010/main" val="183746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3C400E-4932-427B-961F-DF74D366A98E}"/>
              </a:ext>
            </a:extLst>
          </p:cNvPr>
          <p:cNvSpPr>
            <a:spLocks noGrp="1"/>
          </p:cNvSpPr>
          <p:nvPr>
            <p:ph type="dt" sz="half" idx="10"/>
          </p:nvPr>
        </p:nvSpPr>
        <p:spPr/>
        <p:txBody>
          <a:bodyPr/>
          <a:lstStyle/>
          <a:p>
            <a:fld id="{021631BE-5251-4CB4-903C-1AE13BE22B09}" type="datetimeFigureOut">
              <a:rPr lang="en-US" smtClean="0"/>
              <a:t>2/6/2023</a:t>
            </a:fld>
            <a:endParaRPr lang="en-US"/>
          </a:p>
        </p:txBody>
      </p:sp>
      <p:sp>
        <p:nvSpPr>
          <p:cNvPr id="3" name="Footer Placeholder 2">
            <a:extLst>
              <a:ext uri="{FF2B5EF4-FFF2-40B4-BE49-F238E27FC236}">
                <a16:creationId xmlns:a16="http://schemas.microsoft.com/office/drawing/2014/main" id="{5074C7A1-1C27-4307-A531-61EAD5E2E2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351081-D25F-41D1-8594-1CE727718347}"/>
              </a:ext>
            </a:extLst>
          </p:cNvPr>
          <p:cNvSpPr>
            <a:spLocks noGrp="1"/>
          </p:cNvSpPr>
          <p:nvPr>
            <p:ph type="sldNum" sz="quarter" idx="12"/>
          </p:nvPr>
        </p:nvSpPr>
        <p:spPr/>
        <p:txBody>
          <a:bodyPr/>
          <a:lstStyle/>
          <a:p>
            <a:fld id="{BF0DD7FB-91CB-459F-88DF-8FA5E4B8565E}" type="slidenum">
              <a:rPr lang="en-US" smtClean="0"/>
              <a:t>‹#›</a:t>
            </a:fld>
            <a:endParaRPr lang="en-US"/>
          </a:p>
        </p:txBody>
      </p:sp>
    </p:spTree>
    <p:extLst>
      <p:ext uri="{BB962C8B-B14F-4D97-AF65-F5344CB8AC3E}">
        <p14:creationId xmlns:p14="http://schemas.microsoft.com/office/powerpoint/2010/main" val="265757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B3DC7-35A4-4127-8C4C-C1539C6220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D78E25-8AE8-4F2A-B310-AF04D15051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35A6E2-CF1B-49AE-9296-1535E3401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5A9A5D-EA3F-480B-91B4-187363572839}"/>
              </a:ext>
            </a:extLst>
          </p:cNvPr>
          <p:cNvSpPr>
            <a:spLocks noGrp="1"/>
          </p:cNvSpPr>
          <p:nvPr>
            <p:ph type="dt" sz="half" idx="10"/>
          </p:nvPr>
        </p:nvSpPr>
        <p:spPr/>
        <p:txBody>
          <a:bodyPr/>
          <a:lstStyle/>
          <a:p>
            <a:fld id="{021631BE-5251-4CB4-903C-1AE13BE22B09}" type="datetimeFigureOut">
              <a:rPr lang="en-US" smtClean="0"/>
              <a:t>2/6/2023</a:t>
            </a:fld>
            <a:endParaRPr lang="en-US"/>
          </a:p>
        </p:txBody>
      </p:sp>
      <p:sp>
        <p:nvSpPr>
          <p:cNvPr id="6" name="Footer Placeholder 5">
            <a:extLst>
              <a:ext uri="{FF2B5EF4-FFF2-40B4-BE49-F238E27FC236}">
                <a16:creationId xmlns:a16="http://schemas.microsoft.com/office/drawing/2014/main" id="{F9DA90E8-D7F3-429D-9A48-A939B1E09E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ECB34A-E836-4C70-AB26-70CB53328D53}"/>
              </a:ext>
            </a:extLst>
          </p:cNvPr>
          <p:cNvSpPr>
            <a:spLocks noGrp="1"/>
          </p:cNvSpPr>
          <p:nvPr>
            <p:ph type="sldNum" sz="quarter" idx="12"/>
          </p:nvPr>
        </p:nvSpPr>
        <p:spPr/>
        <p:txBody>
          <a:bodyPr/>
          <a:lstStyle/>
          <a:p>
            <a:fld id="{BF0DD7FB-91CB-459F-88DF-8FA5E4B8565E}" type="slidenum">
              <a:rPr lang="en-US" smtClean="0"/>
              <a:t>‹#›</a:t>
            </a:fld>
            <a:endParaRPr lang="en-US"/>
          </a:p>
        </p:txBody>
      </p:sp>
    </p:spTree>
    <p:extLst>
      <p:ext uri="{BB962C8B-B14F-4D97-AF65-F5344CB8AC3E}">
        <p14:creationId xmlns:p14="http://schemas.microsoft.com/office/powerpoint/2010/main" val="1735812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4BB4F-B4B2-4FC1-96C9-E495D8CB1A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B5B4B6-F4F8-4918-8464-8693D2A3E2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DEC7E0-CBB0-403D-A862-CDD3EA6FD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D72488-2AAB-4480-B01D-D3DE3754364E}"/>
              </a:ext>
            </a:extLst>
          </p:cNvPr>
          <p:cNvSpPr>
            <a:spLocks noGrp="1"/>
          </p:cNvSpPr>
          <p:nvPr>
            <p:ph type="dt" sz="half" idx="10"/>
          </p:nvPr>
        </p:nvSpPr>
        <p:spPr/>
        <p:txBody>
          <a:bodyPr/>
          <a:lstStyle/>
          <a:p>
            <a:fld id="{021631BE-5251-4CB4-903C-1AE13BE22B09}" type="datetimeFigureOut">
              <a:rPr lang="en-US" smtClean="0"/>
              <a:t>2/6/2023</a:t>
            </a:fld>
            <a:endParaRPr lang="en-US"/>
          </a:p>
        </p:txBody>
      </p:sp>
      <p:sp>
        <p:nvSpPr>
          <p:cNvPr id="6" name="Footer Placeholder 5">
            <a:extLst>
              <a:ext uri="{FF2B5EF4-FFF2-40B4-BE49-F238E27FC236}">
                <a16:creationId xmlns:a16="http://schemas.microsoft.com/office/drawing/2014/main" id="{7D020FEC-AD09-42A5-A779-64A88E92BB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C9F641-108E-4301-9BB2-DDF5ACAA0762}"/>
              </a:ext>
            </a:extLst>
          </p:cNvPr>
          <p:cNvSpPr>
            <a:spLocks noGrp="1"/>
          </p:cNvSpPr>
          <p:nvPr>
            <p:ph type="sldNum" sz="quarter" idx="12"/>
          </p:nvPr>
        </p:nvSpPr>
        <p:spPr/>
        <p:txBody>
          <a:bodyPr/>
          <a:lstStyle/>
          <a:p>
            <a:fld id="{BF0DD7FB-91CB-459F-88DF-8FA5E4B8565E}" type="slidenum">
              <a:rPr lang="en-US" smtClean="0"/>
              <a:t>‹#›</a:t>
            </a:fld>
            <a:endParaRPr lang="en-US"/>
          </a:p>
        </p:txBody>
      </p:sp>
    </p:spTree>
    <p:extLst>
      <p:ext uri="{BB962C8B-B14F-4D97-AF65-F5344CB8AC3E}">
        <p14:creationId xmlns:p14="http://schemas.microsoft.com/office/powerpoint/2010/main" val="957083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gi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3.emf"/><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6865F7-4A22-4E38-81A3-E6481E570D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243106-2310-4607-8EE2-EBFD1F36CB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BC5660-DA6B-447D-A536-D5225BA9CF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631BE-5251-4CB4-903C-1AE13BE22B09}" type="datetimeFigureOut">
              <a:rPr lang="en-US" smtClean="0"/>
              <a:t>2/6/2023</a:t>
            </a:fld>
            <a:endParaRPr lang="en-US"/>
          </a:p>
        </p:txBody>
      </p:sp>
      <p:sp>
        <p:nvSpPr>
          <p:cNvPr id="5" name="Footer Placeholder 4">
            <a:extLst>
              <a:ext uri="{FF2B5EF4-FFF2-40B4-BE49-F238E27FC236}">
                <a16:creationId xmlns:a16="http://schemas.microsoft.com/office/drawing/2014/main" id="{835E5757-D371-44E4-B4F3-36CE8070FA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36155F-1127-436E-BA5D-E586403714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DD7FB-91CB-459F-88DF-8FA5E4B8565E}" type="slidenum">
              <a:rPr lang="en-US" smtClean="0"/>
              <a:t>‹#›</a:t>
            </a:fld>
            <a:endParaRPr lang="en-US"/>
          </a:p>
        </p:txBody>
      </p:sp>
    </p:spTree>
    <p:extLst>
      <p:ext uri="{BB962C8B-B14F-4D97-AF65-F5344CB8AC3E}">
        <p14:creationId xmlns:p14="http://schemas.microsoft.com/office/powerpoint/2010/main" val="1760918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09600" y="762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9" name="Rectangle 3"/>
          <p:cNvSpPr>
            <a:spLocks noGrp="1" noChangeArrowheads="1"/>
          </p:cNvSpPr>
          <p:nvPr>
            <p:ph type="body" idx="1"/>
          </p:nvPr>
        </p:nvSpPr>
        <p:spPr bwMode="auto">
          <a:xfrm>
            <a:off x="609600" y="1600203"/>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4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4342" name="Rectangle 6"/>
          <p:cNvSpPr>
            <a:spLocks noGrp="1" noChangeArrowheads="1"/>
          </p:cNvSpPr>
          <p:nvPr>
            <p:ph type="sldNum" sz="quarter" idx="4"/>
          </p:nvPr>
        </p:nvSpPr>
        <p:spPr bwMode="auto">
          <a:xfrm>
            <a:off x="508000" y="617220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9C7AA44-1644-498B-ABF5-835AE92D51E3}" type="slidenum">
              <a:rPr lang="en-US" smtClean="0"/>
              <a:t>‹#›</a:t>
            </a:fld>
            <a:endParaRPr lang="en-US"/>
          </a:p>
        </p:txBody>
      </p:sp>
      <p:pic>
        <p:nvPicPr>
          <p:cNvPr id="2" name="Picture 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329077" y="6222972"/>
            <a:ext cx="3253323" cy="520755"/>
          </a:xfrm>
          <a:prstGeom prst="rect">
            <a:avLst/>
          </a:prstGeom>
        </p:spPr>
      </p:pic>
    </p:spTree>
    <p:extLst>
      <p:ext uri="{BB962C8B-B14F-4D97-AF65-F5344CB8AC3E}">
        <p14:creationId xmlns:p14="http://schemas.microsoft.com/office/powerpoint/2010/main" val="28706466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b="1" kern="1200">
          <a:solidFill>
            <a:srgbClr val="00738C"/>
          </a:solidFill>
          <a:latin typeface="+mj-lt"/>
          <a:ea typeface="+mj-ea"/>
          <a:cs typeface="+mj-cs"/>
        </a:defRPr>
      </a:lvl1pPr>
      <a:lvl2pPr algn="ctr" rtl="0" eaLnBrk="1" fontAlgn="base" hangingPunct="1">
        <a:spcBef>
          <a:spcPct val="0"/>
        </a:spcBef>
        <a:spcAft>
          <a:spcPct val="0"/>
        </a:spcAft>
        <a:defRPr sz="4400" b="1">
          <a:solidFill>
            <a:srgbClr val="00738C"/>
          </a:solidFill>
          <a:latin typeface="Arial" panose="020B0604020202020204" pitchFamily="34" charset="0"/>
        </a:defRPr>
      </a:lvl2pPr>
      <a:lvl3pPr algn="ctr" rtl="0" eaLnBrk="1" fontAlgn="base" hangingPunct="1">
        <a:spcBef>
          <a:spcPct val="0"/>
        </a:spcBef>
        <a:spcAft>
          <a:spcPct val="0"/>
        </a:spcAft>
        <a:defRPr sz="4400" b="1">
          <a:solidFill>
            <a:srgbClr val="00738C"/>
          </a:solidFill>
          <a:latin typeface="Arial" panose="020B0604020202020204" pitchFamily="34" charset="0"/>
        </a:defRPr>
      </a:lvl3pPr>
      <a:lvl4pPr algn="ctr" rtl="0" eaLnBrk="1" fontAlgn="base" hangingPunct="1">
        <a:spcBef>
          <a:spcPct val="0"/>
        </a:spcBef>
        <a:spcAft>
          <a:spcPct val="0"/>
        </a:spcAft>
        <a:defRPr sz="4400" b="1">
          <a:solidFill>
            <a:srgbClr val="00738C"/>
          </a:solidFill>
          <a:latin typeface="Arial" panose="020B0604020202020204" pitchFamily="34" charset="0"/>
        </a:defRPr>
      </a:lvl4pPr>
      <a:lvl5pPr algn="ctr" rtl="0" eaLnBrk="1" fontAlgn="base" hangingPunct="1">
        <a:spcBef>
          <a:spcPct val="0"/>
        </a:spcBef>
        <a:spcAft>
          <a:spcPct val="0"/>
        </a:spcAft>
        <a:defRPr sz="4400" b="1">
          <a:solidFill>
            <a:srgbClr val="00738C"/>
          </a:solidFill>
          <a:latin typeface="Arial" panose="020B0604020202020204" pitchFamily="34" charset="0"/>
        </a:defRPr>
      </a:lvl5pPr>
      <a:lvl6pPr marL="457200" algn="ctr" rtl="0" eaLnBrk="1" fontAlgn="base" hangingPunct="1">
        <a:spcBef>
          <a:spcPct val="0"/>
        </a:spcBef>
        <a:spcAft>
          <a:spcPct val="0"/>
        </a:spcAft>
        <a:defRPr sz="4400" b="1">
          <a:solidFill>
            <a:srgbClr val="00738C"/>
          </a:solidFill>
          <a:latin typeface="Arial" panose="020B0604020202020204" pitchFamily="34" charset="0"/>
        </a:defRPr>
      </a:lvl6pPr>
      <a:lvl7pPr marL="914400" algn="ctr" rtl="0" eaLnBrk="1" fontAlgn="base" hangingPunct="1">
        <a:spcBef>
          <a:spcPct val="0"/>
        </a:spcBef>
        <a:spcAft>
          <a:spcPct val="0"/>
        </a:spcAft>
        <a:defRPr sz="4400" b="1">
          <a:solidFill>
            <a:srgbClr val="00738C"/>
          </a:solidFill>
          <a:latin typeface="Arial" panose="020B0604020202020204" pitchFamily="34" charset="0"/>
        </a:defRPr>
      </a:lvl7pPr>
      <a:lvl8pPr marL="1371600" algn="ctr" rtl="0" eaLnBrk="1" fontAlgn="base" hangingPunct="1">
        <a:spcBef>
          <a:spcPct val="0"/>
        </a:spcBef>
        <a:spcAft>
          <a:spcPct val="0"/>
        </a:spcAft>
        <a:defRPr sz="4400" b="1">
          <a:solidFill>
            <a:srgbClr val="00738C"/>
          </a:solidFill>
          <a:latin typeface="Arial" panose="020B0604020202020204" pitchFamily="34" charset="0"/>
        </a:defRPr>
      </a:lvl8pPr>
      <a:lvl9pPr marL="1828800" algn="ctr" rtl="0" eaLnBrk="1" fontAlgn="base" hangingPunct="1">
        <a:spcBef>
          <a:spcPct val="0"/>
        </a:spcBef>
        <a:spcAft>
          <a:spcPct val="0"/>
        </a:spcAft>
        <a:defRPr sz="4400" b="1">
          <a:solidFill>
            <a:srgbClr val="00738C"/>
          </a:solidFill>
          <a:latin typeface="Arial" panose="020B0604020202020204" pitchFamily="34" charset="0"/>
        </a:defRPr>
      </a:lvl9pPr>
    </p:titleStyle>
    <p:bodyStyle>
      <a:lvl1pPr marL="342900" indent="-342900" algn="l" rtl="0" eaLnBrk="1" fontAlgn="base" hangingPunct="1">
        <a:spcBef>
          <a:spcPct val="20000"/>
        </a:spcBef>
        <a:spcAft>
          <a:spcPct val="0"/>
        </a:spcAft>
        <a:buClr>
          <a:srgbClr val="4D8830"/>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4D8830"/>
        </a:buClr>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4D8830"/>
        </a:buClr>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4D8830"/>
        </a:buClr>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4D883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email">
            <a:lum/>
            <a:extLst>
              <a:ext uri="{28A0092B-C50C-407E-A947-70E740481C1C}">
                <a14:useLocalDpi xmlns:a14="http://schemas.microsoft.com/office/drawing/2010/main"/>
              </a:ext>
            </a:extLst>
          </a:blip>
          <a:srcRect/>
          <a:tile tx="0" ty="0" sx="50000" sy="50000" flip="none" algn="tl"/>
        </a:blipFill>
        <a:effectLst/>
      </p:bgPr>
    </p:bg>
    <p:spTree>
      <p:nvGrpSpPr>
        <p:cNvPr id="1" name=""/>
        <p:cNvGrpSpPr/>
        <p:nvPr/>
      </p:nvGrpSpPr>
      <p:grpSpPr>
        <a:xfrm>
          <a:off x="0" y="0"/>
          <a:ext cx="0" cy="0"/>
          <a:chOff x="0" y="0"/>
          <a:chExt cx="0" cy="0"/>
        </a:xfrm>
      </p:grpSpPr>
      <p:sp>
        <p:nvSpPr>
          <p:cNvPr id="8" name="Rectangle 7"/>
          <p:cNvSpPr>
            <a:spLocks/>
          </p:cNvSpPr>
          <p:nvPr userDrawn="1"/>
        </p:nvSpPr>
        <p:spPr>
          <a:xfrm>
            <a:off x="243840" y="182880"/>
            <a:ext cx="11704320" cy="6492240"/>
          </a:xfrm>
          <a:prstGeom prst="rect">
            <a:avLst/>
          </a:prstGeom>
          <a:solidFill>
            <a:schemeClr val="bg1"/>
          </a:solidFill>
          <a:ln>
            <a:solidFill>
              <a:schemeClr val="tx1">
                <a:lumMod val="50000"/>
                <a:lumOff val="50000"/>
                <a:alpha val="40000"/>
              </a:schemeClr>
            </a:solidFill>
          </a:ln>
          <a:effectLst>
            <a:outerShdw blurRad="50800" dist="254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endParaRPr lang="en-US" sz="1800"/>
          </a:p>
        </p:txBody>
      </p:sp>
      <p:sp>
        <p:nvSpPr>
          <p:cNvPr id="23" name="Title Placeholder 22"/>
          <p:cNvSpPr>
            <a:spLocks noGrp="1"/>
          </p:cNvSpPr>
          <p:nvPr>
            <p:ph type="title"/>
          </p:nvPr>
        </p:nvSpPr>
        <p:spPr>
          <a:xfrm>
            <a:off x="603316" y="365126"/>
            <a:ext cx="11111059" cy="605836"/>
          </a:xfrm>
          <a:prstGeom prst="rect">
            <a:avLst/>
          </a:prstGeom>
        </p:spPr>
        <p:txBody>
          <a:bodyPr vert="horz" lIns="91440" tIns="45720" rIns="91440" bIns="45720" rtlCol="0" anchor="ctr">
            <a:normAutofit/>
          </a:bodyPr>
          <a:lstStyle/>
          <a:p>
            <a:r>
              <a:rPr lang="en-US" dirty="0"/>
              <a:t>Title</a:t>
            </a:r>
          </a:p>
        </p:txBody>
      </p:sp>
      <p:sp>
        <p:nvSpPr>
          <p:cNvPr id="6" name="Rectangle 5"/>
          <p:cNvSpPr/>
          <p:nvPr userDrawn="1"/>
        </p:nvSpPr>
        <p:spPr>
          <a:xfrm>
            <a:off x="243840" y="6221691"/>
            <a:ext cx="11704320" cy="46191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Box 8"/>
          <p:cNvSpPr txBox="1"/>
          <p:nvPr userDrawn="1"/>
        </p:nvSpPr>
        <p:spPr>
          <a:xfrm>
            <a:off x="11184874" y="6308187"/>
            <a:ext cx="662732" cy="307777"/>
          </a:xfrm>
          <a:prstGeom prst="rect">
            <a:avLst/>
          </a:prstGeom>
          <a:noFill/>
          <a:effectLst/>
        </p:spPr>
        <p:txBody>
          <a:bodyPr wrap="square" rtlCol="0">
            <a:spAutoFit/>
          </a:bodyPr>
          <a:lstStyle/>
          <a:p>
            <a:pPr algn="r"/>
            <a:fld id="{A5E8C57B-B956-C74D-A356-53B0FA9B7CE8}" type="slidenum">
              <a:rPr lang="en-US" sz="1400" smtClean="0">
                <a:solidFill>
                  <a:schemeClr val="bg1">
                    <a:alpha val="50000"/>
                  </a:schemeClr>
                </a:solidFill>
                <a:effectLst/>
                <a:latin typeface="Rockwell" panose="02060603020205020403" pitchFamily="18" charset="0"/>
                <a:ea typeface="Rockwell" charset="0"/>
                <a:cs typeface="Rockwell" charset="0"/>
              </a:rPr>
              <a:pPr algn="r"/>
              <a:t>‹#›</a:t>
            </a:fld>
            <a:endParaRPr lang="en-US" sz="1400" dirty="0">
              <a:solidFill>
                <a:schemeClr val="bg1">
                  <a:alpha val="50000"/>
                </a:schemeClr>
              </a:solidFill>
              <a:effectLst/>
              <a:latin typeface="Rockwell" panose="02060603020205020403" pitchFamily="18" charset="0"/>
              <a:ea typeface="Rockwell" charset="0"/>
              <a:cs typeface="Rockwell" charset="0"/>
            </a:endParaRPr>
          </a:p>
        </p:txBody>
      </p:sp>
      <p:sp>
        <p:nvSpPr>
          <p:cNvPr id="2" name="Footer Placeholder 1"/>
          <p:cNvSpPr>
            <a:spLocks noGrp="1"/>
          </p:cNvSpPr>
          <p:nvPr>
            <p:ph type="ftr" sz="quarter" idx="3"/>
          </p:nvPr>
        </p:nvSpPr>
        <p:spPr>
          <a:xfrm>
            <a:off x="4462025" y="6263574"/>
            <a:ext cx="6898820" cy="365125"/>
          </a:xfrm>
          <a:prstGeom prst="rect">
            <a:avLst/>
          </a:prstGeom>
        </p:spPr>
        <p:txBody>
          <a:bodyPr vert="horz" lIns="91440" tIns="45720" rIns="91440" bIns="45720" rtlCol="0" anchor="ctr"/>
          <a:lstStyle>
            <a:lvl1pPr algn="l">
              <a:defRPr sz="1200">
                <a:solidFill>
                  <a:schemeClr val="bg1"/>
                </a:solidFill>
              </a:defRPr>
            </a:lvl1pPr>
          </a:lstStyle>
          <a:p>
            <a:pPr algn="r"/>
            <a:r>
              <a:rPr lang="en-US"/>
              <a:t>Product Decisions</a:t>
            </a:r>
            <a:endParaRPr lang="en-US" dirty="0"/>
          </a:p>
        </p:txBody>
      </p:sp>
      <p:sp>
        <p:nvSpPr>
          <p:cNvPr id="3" name="Text Placeholder 2"/>
          <p:cNvSpPr>
            <a:spLocks noGrp="1"/>
          </p:cNvSpPr>
          <p:nvPr>
            <p:ph type="body" idx="1"/>
          </p:nvPr>
        </p:nvSpPr>
        <p:spPr>
          <a:xfrm>
            <a:off x="603316" y="1095166"/>
            <a:ext cx="11111059" cy="4874314"/>
          </a:xfrm>
          <a:prstGeom prst="rect">
            <a:avLst/>
          </a:prstGeom>
        </p:spPr>
        <p:txBody>
          <a:bodyPr vert="horz" lIns="91440" tIns="45720" rIns="91440" bIns="182880" rtlCol="0">
            <a:normAutofit/>
          </a:bodyPr>
          <a:lstStyle/>
          <a:p>
            <a:pPr lvl="0"/>
            <a:r>
              <a:rPr lang="en-US" dirty="0"/>
              <a:t>Click to edit Master text styles if it happens to wrap to a second line</a:t>
            </a:r>
          </a:p>
          <a:p>
            <a:pPr lvl="0"/>
            <a:r>
              <a:rPr lang="en-US" dirty="0"/>
              <a:t>Second Level</a:t>
            </a:r>
          </a:p>
          <a:p>
            <a:pPr lvl="0"/>
            <a:r>
              <a:rPr lang="en-US" dirty="0"/>
              <a:t>Third Point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24927" y="6323409"/>
            <a:ext cx="796772" cy="293256"/>
          </a:xfrm>
          <a:prstGeom prst="rect">
            <a:avLst/>
          </a:prstGeom>
          <a:noFill/>
          <a:ln>
            <a:noFill/>
          </a:ln>
        </p:spPr>
      </p:pic>
    </p:spTree>
    <p:extLst>
      <p:ext uri="{BB962C8B-B14F-4D97-AF65-F5344CB8AC3E}">
        <p14:creationId xmlns:p14="http://schemas.microsoft.com/office/powerpoint/2010/main" val="24143713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ransition advClick="0">
    <p:fade/>
  </p:transition>
  <p:hf sldNum="0" hdr="0" ftr="0" dt="0"/>
  <p:txStyles>
    <p:titleStyle>
      <a:lvl1pPr algn="l" defTabSz="914400" rtl="0" eaLnBrk="1" latinLnBrk="0" hangingPunct="1">
        <a:lnSpc>
          <a:spcPct val="90000"/>
        </a:lnSpc>
        <a:spcBef>
          <a:spcPct val="0"/>
        </a:spcBef>
        <a:buNone/>
        <a:defRPr sz="2600" kern="1200">
          <a:solidFill>
            <a:schemeClr val="accent1"/>
          </a:solidFill>
          <a:latin typeface="Rockwell" panose="02060603020205020403" pitchFamily="18" charset="0"/>
          <a:ea typeface="Rockwell" panose="02060603020205020403" pitchFamily="18" charset="0"/>
          <a:cs typeface="Rockwell" panose="02060603020205020403" pitchFamily="18" charset="0"/>
        </a:defRPr>
      </a:lvl1pPr>
    </p:titleStyle>
    <p:bodyStyle>
      <a:lvl1pPr marL="274320" indent="-274320" algn="l" defTabSz="914400" rtl="0" eaLnBrk="1" latinLnBrk="0" hangingPunct="1">
        <a:lnSpc>
          <a:spcPct val="100000"/>
        </a:lnSpc>
        <a:spcBef>
          <a:spcPts val="600"/>
        </a:spcBef>
        <a:spcAft>
          <a:spcPts val="600"/>
        </a:spcAft>
        <a:buFont typeface="Arial" charset="0"/>
        <a:buChar char="•"/>
        <a:defRPr sz="2200" kern="1200" baseline="0">
          <a:solidFill>
            <a:schemeClr val="accent4"/>
          </a:solidFill>
          <a:latin typeface="Rockwell" panose="02060603020205020403" pitchFamily="18" charset="0"/>
          <a:ea typeface="Rockwell" panose="02060603020205020403" pitchFamily="18" charset="0"/>
          <a:cs typeface="Rockwell" panose="02060603020205020403" pitchFamily="18" charset="0"/>
        </a:defRPr>
      </a:lvl1pPr>
      <a:lvl2pPr marL="800100" indent="-342900" algn="l" defTabSz="914400" rtl="0" eaLnBrk="1" latinLnBrk="0" hangingPunct="1">
        <a:lnSpc>
          <a:spcPct val="90000"/>
        </a:lnSpc>
        <a:spcBef>
          <a:spcPts val="500"/>
        </a:spcBef>
        <a:buSzPct val="75000"/>
        <a:buFont typeface="Wingdings" charset="2"/>
        <a:buChar char="§"/>
        <a:defRPr sz="2000" kern="1200">
          <a:solidFill>
            <a:schemeClr val="tx1"/>
          </a:solidFill>
          <a:latin typeface="Calibri" panose="020F0502020204030204" pitchFamily="34" charset="0"/>
          <a:ea typeface="Open Sans" charset="0"/>
          <a:cs typeface="Open Sans" charset="0"/>
        </a:defRPr>
      </a:lvl2pPr>
      <a:lvl3pPr marL="1257300" indent="-342900" algn="l" defTabSz="914400" rtl="0" eaLnBrk="1" latinLnBrk="0" hangingPunct="1">
        <a:lnSpc>
          <a:spcPct val="90000"/>
        </a:lnSpc>
        <a:spcBef>
          <a:spcPts val="500"/>
        </a:spcBef>
        <a:buFont typeface="Arial" charset="0"/>
        <a:buChar char="•"/>
        <a:defRPr sz="2000" kern="1200" baseline="0">
          <a:solidFill>
            <a:schemeClr val="tx1"/>
          </a:solidFill>
          <a:latin typeface="Calibri" panose="020F0502020204030204" pitchFamily="34" charset="0"/>
          <a:ea typeface="Open Sans" charset="0"/>
          <a:cs typeface="Open Sans" charset="0"/>
        </a:defRPr>
      </a:lvl3pPr>
      <a:lvl4pPr marL="1657350" indent="-285750" algn="l" defTabSz="914400" rtl="0" eaLnBrk="1" latinLnBrk="0" hangingPunct="1">
        <a:lnSpc>
          <a:spcPct val="90000"/>
        </a:lnSpc>
        <a:spcBef>
          <a:spcPts val="500"/>
        </a:spcBef>
        <a:buFont typeface="Arial" charset="0"/>
        <a:buChar char="•"/>
        <a:defRPr sz="1600" kern="1200">
          <a:solidFill>
            <a:schemeClr val="tx1"/>
          </a:solidFill>
          <a:latin typeface="Calibri" panose="020F0502020204030204" pitchFamily="34" charset="0"/>
          <a:ea typeface="Open Sans" charset="0"/>
          <a:cs typeface="Open Sans" charset="0"/>
        </a:defRPr>
      </a:lvl4pPr>
      <a:lvl5pPr marL="2114550" indent="-285750" algn="l" defTabSz="914400" rtl="0" eaLnBrk="1" latinLnBrk="0" hangingPunct="1">
        <a:lnSpc>
          <a:spcPct val="90000"/>
        </a:lnSpc>
        <a:spcBef>
          <a:spcPts val="500"/>
        </a:spcBef>
        <a:buFont typeface="Arial" charset="0"/>
        <a:buChar char="•"/>
        <a:defRPr sz="1600" kern="1200">
          <a:solidFill>
            <a:schemeClr val="tx1"/>
          </a:solidFill>
          <a:latin typeface="Calibri" panose="020F0502020204030204" pitchFamily="34"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61E3B-8CFD-48BC-A0D6-08162F1D94C1}"/>
              </a:ext>
            </a:extLst>
          </p:cNvPr>
          <p:cNvSpPr>
            <a:spLocks noGrp="1"/>
          </p:cNvSpPr>
          <p:nvPr>
            <p:ph type="ctrTitle"/>
          </p:nvPr>
        </p:nvSpPr>
        <p:spPr>
          <a:xfrm>
            <a:off x="1315136" y="1444280"/>
            <a:ext cx="9561721" cy="952931"/>
          </a:xfrm>
        </p:spPr>
        <p:txBody>
          <a:bodyPr>
            <a:noAutofit/>
          </a:bodyPr>
          <a:lstStyle/>
          <a:p>
            <a:r>
              <a:rPr lang="en-US" sz="4400" b="1" dirty="0"/>
              <a:t>County of Alameda RFP </a:t>
            </a:r>
            <a:br>
              <a:rPr lang="en-US" sz="4400" b="1" dirty="0"/>
            </a:br>
            <a:r>
              <a:rPr lang="en-US" sz="4400" b="1" dirty="0"/>
              <a:t>for Hauler Negotiation Assistance</a:t>
            </a:r>
            <a:br>
              <a:rPr lang="en-US" sz="4400" b="1" dirty="0"/>
            </a:br>
            <a:r>
              <a:rPr lang="en-US" sz="4400" b="1" dirty="0"/>
              <a:t>RFP No. PLN2023-002 </a:t>
            </a:r>
          </a:p>
        </p:txBody>
      </p:sp>
      <p:sp>
        <p:nvSpPr>
          <p:cNvPr id="3" name="Subtitle 2">
            <a:extLst>
              <a:ext uri="{FF2B5EF4-FFF2-40B4-BE49-F238E27FC236}">
                <a16:creationId xmlns:a16="http://schemas.microsoft.com/office/drawing/2014/main" id="{6373572D-841E-4827-870E-C29AA529D6EC}"/>
              </a:ext>
            </a:extLst>
          </p:cNvPr>
          <p:cNvSpPr>
            <a:spLocks noGrp="1"/>
          </p:cNvSpPr>
          <p:nvPr>
            <p:ph type="subTitle" idx="1"/>
          </p:nvPr>
        </p:nvSpPr>
        <p:spPr>
          <a:xfrm>
            <a:off x="1198036" y="2780270"/>
            <a:ext cx="9799477" cy="1581665"/>
          </a:xfrm>
        </p:spPr>
        <p:txBody>
          <a:bodyPr anchor="t" anchorCtr="0">
            <a:normAutofit/>
          </a:bodyPr>
          <a:lstStyle/>
          <a:p>
            <a:r>
              <a:rPr lang="en-US" sz="3500" dirty="0"/>
              <a:t>Networking Conference</a:t>
            </a:r>
          </a:p>
        </p:txBody>
      </p:sp>
      <p:pic>
        <p:nvPicPr>
          <p:cNvPr id="7" name="Picture 6">
            <a:extLst>
              <a:ext uri="{FF2B5EF4-FFF2-40B4-BE49-F238E27FC236}">
                <a16:creationId xmlns:a16="http://schemas.microsoft.com/office/drawing/2014/main" id="{682C1E3B-A95F-4F9E-BD8E-842797ED66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8170" y="3909687"/>
            <a:ext cx="3174164" cy="1670613"/>
          </a:xfrm>
          <a:prstGeom prst="rect">
            <a:avLst/>
          </a:prstGeom>
        </p:spPr>
      </p:pic>
    </p:spTree>
    <p:extLst>
      <p:ext uri="{BB962C8B-B14F-4D97-AF65-F5344CB8AC3E}">
        <p14:creationId xmlns:p14="http://schemas.microsoft.com/office/powerpoint/2010/main" val="408688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481CCE5-8473-49D7-B6AC-1A029EF14E3F}"/>
              </a:ext>
            </a:extLst>
          </p:cNvPr>
          <p:cNvSpPr>
            <a:spLocks noGrp="1"/>
          </p:cNvSpPr>
          <p:nvPr>
            <p:ph type="title"/>
          </p:nvPr>
        </p:nvSpPr>
        <p:spPr>
          <a:xfrm>
            <a:off x="960983" y="885371"/>
            <a:ext cx="10269613" cy="891674"/>
          </a:xfrm>
        </p:spPr>
        <p:txBody>
          <a:bodyPr>
            <a:normAutofit fontScale="90000"/>
          </a:bodyPr>
          <a:lstStyle/>
          <a:p>
            <a:r>
              <a:rPr lang="en-US" sz="5600" dirty="0">
                <a:solidFill>
                  <a:schemeClr val="bg1"/>
                </a:solidFill>
              </a:rPr>
              <a:t>Background</a:t>
            </a:r>
            <a:br>
              <a:rPr lang="en-US" sz="4400" dirty="0"/>
            </a:br>
            <a:endParaRPr lang="en-US" b="1" dirty="0">
              <a:solidFill>
                <a:schemeClr val="bg1"/>
              </a:solidFill>
            </a:endParaRPr>
          </a:p>
        </p:txBody>
      </p:sp>
      <p:pic>
        <p:nvPicPr>
          <p:cNvPr id="4" name="Picture 3">
            <a:extLst>
              <a:ext uri="{FF2B5EF4-FFF2-40B4-BE49-F238E27FC236}">
                <a16:creationId xmlns:a16="http://schemas.microsoft.com/office/drawing/2014/main" id="{8702C848-A46A-4E55-AA5E-62511FCFAE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6799" y="439462"/>
            <a:ext cx="1897970" cy="1001382"/>
          </a:xfrm>
          <a:prstGeom prst="rect">
            <a:avLst/>
          </a:prstGeom>
          <a:effectLst/>
        </p:spPr>
      </p:pic>
      <p:sp>
        <p:nvSpPr>
          <p:cNvPr id="3" name="Content Placeholder 2">
            <a:extLst>
              <a:ext uri="{FF2B5EF4-FFF2-40B4-BE49-F238E27FC236}">
                <a16:creationId xmlns:a16="http://schemas.microsoft.com/office/drawing/2014/main" id="{E716FC4B-2287-4021-9054-AB18E186107D}"/>
              </a:ext>
            </a:extLst>
          </p:cNvPr>
          <p:cNvSpPr>
            <a:spLocks noGrp="1"/>
          </p:cNvSpPr>
          <p:nvPr>
            <p:ph idx="1"/>
          </p:nvPr>
        </p:nvSpPr>
        <p:spPr>
          <a:xfrm>
            <a:off x="960983" y="2653741"/>
            <a:ext cx="10269613" cy="3764797"/>
          </a:xfrm>
        </p:spPr>
        <p:txBody>
          <a:bodyPr>
            <a:normAutofit lnSpcReduction="10000"/>
          </a:bodyPr>
          <a:lstStyle/>
          <a:p>
            <a:pPr>
              <a:spcAft>
                <a:spcPts val="1200"/>
              </a:spcAft>
              <a:buClr>
                <a:schemeClr val="accent6">
                  <a:lumMod val="75000"/>
                </a:schemeClr>
              </a:buClr>
            </a:pPr>
            <a:r>
              <a:rPr lang="en-US" sz="4300" dirty="0"/>
              <a:t>Low Population Waiver</a:t>
            </a:r>
          </a:p>
          <a:p>
            <a:pPr>
              <a:spcAft>
                <a:spcPts val="1200"/>
              </a:spcAft>
              <a:buClr>
                <a:schemeClr val="accent6">
                  <a:lumMod val="75000"/>
                </a:schemeClr>
              </a:buClr>
            </a:pPr>
            <a:r>
              <a:rPr lang="en-US" sz="4300" dirty="0"/>
              <a:t>Rural parcels – Alternative Compliance Possibility</a:t>
            </a:r>
          </a:p>
          <a:p>
            <a:pPr>
              <a:spcAft>
                <a:spcPts val="1200"/>
              </a:spcAft>
              <a:buClr>
                <a:schemeClr val="accent6">
                  <a:lumMod val="75000"/>
                </a:schemeClr>
              </a:buClr>
            </a:pPr>
            <a:r>
              <a:rPr lang="en-US" sz="4300" dirty="0"/>
              <a:t>Route efficiency considerations</a:t>
            </a:r>
          </a:p>
          <a:p>
            <a:pPr>
              <a:spcAft>
                <a:spcPts val="1200"/>
              </a:spcAft>
              <a:buClr>
                <a:schemeClr val="accent6">
                  <a:lumMod val="75000"/>
                </a:schemeClr>
              </a:buClr>
            </a:pPr>
            <a:r>
              <a:rPr lang="en-US" sz="4300" dirty="0"/>
              <a:t>Inaccessible parcels</a:t>
            </a:r>
          </a:p>
        </p:txBody>
      </p:sp>
    </p:spTree>
    <p:extLst>
      <p:ext uri="{BB962C8B-B14F-4D97-AF65-F5344CB8AC3E}">
        <p14:creationId xmlns:p14="http://schemas.microsoft.com/office/powerpoint/2010/main" val="4248053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481CCE5-8473-49D7-B6AC-1A029EF14E3F}"/>
              </a:ext>
            </a:extLst>
          </p:cNvPr>
          <p:cNvSpPr>
            <a:spLocks noGrp="1"/>
          </p:cNvSpPr>
          <p:nvPr>
            <p:ph type="title"/>
          </p:nvPr>
        </p:nvSpPr>
        <p:spPr>
          <a:xfrm>
            <a:off x="960983" y="885371"/>
            <a:ext cx="10269613" cy="891674"/>
          </a:xfrm>
        </p:spPr>
        <p:txBody>
          <a:bodyPr>
            <a:normAutofit fontScale="90000"/>
          </a:bodyPr>
          <a:lstStyle/>
          <a:p>
            <a:r>
              <a:rPr lang="en-US" sz="5600" dirty="0">
                <a:solidFill>
                  <a:schemeClr val="bg1"/>
                </a:solidFill>
              </a:rPr>
              <a:t>Background</a:t>
            </a:r>
            <a:br>
              <a:rPr lang="en-US" sz="4400" dirty="0"/>
            </a:br>
            <a:endParaRPr lang="en-US" b="1" dirty="0">
              <a:solidFill>
                <a:schemeClr val="bg1"/>
              </a:solidFill>
            </a:endParaRPr>
          </a:p>
        </p:txBody>
      </p:sp>
      <p:pic>
        <p:nvPicPr>
          <p:cNvPr id="4" name="Picture 3">
            <a:extLst>
              <a:ext uri="{FF2B5EF4-FFF2-40B4-BE49-F238E27FC236}">
                <a16:creationId xmlns:a16="http://schemas.microsoft.com/office/drawing/2014/main" id="{8702C848-A46A-4E55-AA5E-62511FCFAE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6799" y="439462"/>
            <a:ext cx="1897970" cy="1001382"/>
          </a:xfrm>
          <a:prstGeom prst="rect">
            <a:avLst/>
          </a:prstGeom>
          <a:effectLst/>
        </p:spPr>
      </p:pic>
      <p:sp>
        <p:nvSpPr>
          <p:cNvPr id="3" name="Content Placeholder 2">
            <a:extLst>
              <a:ext uri="{FF2B5EF4-FFF2-40B4-BE49-F238E27FC236}">
                <a16:creationId xmlns:a16="http://schemas.microsoft.com/office/drawing/2014/main" id="{E716FC4B-2287-4021-9054-AB18E186107D}"/>
              </a:ext>
            </a:extLst>
          </p:cNvPr>
          <p:cNvSpPr>
            <a:spLocks noGrp="1"/>
          </p:cNvSpPr>
          <p:nvPr>
            <p:ph idx="1"/>
          </p:nvPr>
        </p:nvSpPr>
        <p:spPr>
          <a:xfrm>
            <a:off x="383059" y="2653741"/>
            <a:ext cx="10847537" cy="3764797"/>
          </a:xfrm>
        </p:spPr>
        <p:txBody>
          <a:bodyPr>
            <a:normAutofit/>
          </a:bodyPr>
          <a:lstStyle/>
          <a:p>
            <a:pPr marL="0" marR="0" indent="0">
              <a:lnSpc>
                <a:spcPct val="107000"/>
              </a:lnSpc>
              <a:spcBef>
                <a:spcPts val="0"/>
              </a:spcBef>
              <a:spcAft>
                <a:spcPts val="800"/>
              </a:spcAft>
              <a:buNone/>
            </a:pP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200"/>
              </a:spcAft>
              <a:buClr>
                <a:schemeClr val="accent6">
                  <a:lumMod val="75000"/>
                </a:schemeClr>
              </a:buClr>
              <a:buNone/>
            </a:pPr>
            <a:endParaRPr lang="en-US" sz="4300" dirty="0"/>
          </a:p>
          <a:p>
            <a:endParaRPr lang="en-US" sz="1700" dirty="0"/>
          </a:p>
        </p:txBody>
      </p:sp>
      <p:sp>
        <p:nvSpPr>
          <p:cNvPr id="8" name="TextBox 7">
            <a:extLst>
              <a:ext uri="{FF2B5EF4-FFF2-40B4-BE49-F238E27FC236}">
                <a16:creationId xmlns:a16="http://schemas.microsoft.com/office/drawing/2014/main" id="{B0843D33-51B2-4959-857B-C4C37A52E7C0}"/>
              </a:ext>
            </a:extLst>
          </p:cNvPr>
          <p:cNvSpPr txBox="1"/>
          <p:nvPr/>
        </p:nvSpPr>
        <p:spPr>
          <a:xfrm>
            <a:off x="812799" y="2800307"/>
            <a:ext cx="10609943" cy="2969274"/>
          </a:xfrm>
          <a:prstGeom prst="rect">
            <a:avLst/>
          </a:prstGeom>
          <a:noFill/>
        </p:spPr>
        <p:txBody>
          <a:bodyPr wrap="square">
            <a:spAutoFit/>
          </a:bodyPr>
          <a:lstStyle/>
          <a:p>
            <a:pPr marL="0" marR="0">
              <a:lnSpc>
                <a:spcPct val="107000"/>
              </a:lnSpc>
              <a:spcBef>
                <a:spcPts val="0"/>
              </a:spcBef>
              <a:spcAft>
                <a:spcPts val="800"/>
              </a:spcAft>
            </a:pPr>
            <a:r>
              <a:rPr lang="en-US" sz="3400" dirty="0">
                <a:effectLst/>
                <a:latin typeface="Calibri" panose="020F0502020204030204" pitchFamily="34" charset="0"/>
                <a:ea typeface="Calibri" panose="020F0502020204030204" pitchFamily="34" charset="0"/>
                <a:cs typeface="Calibri" panose="020F0502020204030204" pitchFamily="34" charset="0"/>
              </a:rPr>
              <a:t>CalRecycle-</a:t>
            </a:r>
          </a:p>
          <a:p>
            <a:pPr marL="0" marR="0">
              <a:lnSpc>
                <a:spcPct val="107000"/>
              </a:lnSpc>
              <a:spcBef>
                <a:spcPts val="0"/>
              </a:spcBef>
              <a:spcAft>
                <a:spcPts val="800"/>
              </a:spcAft>
            </a:pPr>
            <a:r>
              <a:rPr lang="en-US" sz="3400" dirty="0">
                <a:effectLst/>
                <a:latin typeface="Calibri" panose="020F0502020204030204" pitchFamily="34" charset="0"/>
                <a:ea typeface="Calibri" panose="020F0502020204030204" pitchFamily="34" charset="0"/>
                <a:cs typeface="Calibri" panose="020F0502020204030204" pitchFamily="34" charset="0"/>
              </a:rPr>
              <a:t>The County is currently under a Corrective Action Plan with CalRecycle’s JACE branch for lack of SB 1383 hauler agreements. They are in support of our consultant project and are aware of our proposed timeline for compliance. </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3129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481CCE5-8473-49D7-B6AC-1A029EF14E3F}"/>
              </a:ext>
            </a:extLst>
          </p:cNvPr>
          <p:cNvSpPr>
            <a:spLocks noGrp="1"/>
          </p:cNvSpPr>
          <p:nvPr>
            <p:ph type="title"/>
          </p:nvPr>
        </p:nvSpPr>
        <p:spPr>
          <a:xfrm>
            <a:off x="1277257" y="1088571"/>
            <a:ext cx="9953339" cy="688474"/>
          </a:xfrm>
        </p:spPr>
        <p:txBody>
          <a:bodyPr>
            <a:normAutofit fontScale="90000"/>
          </a:bodyPr>
          <a:lstStyle/>
          <a:p>
            <a:r>
              <a:rPr lang="en-US" sz="4900" dirty="0">
                <a:solidFill>
                  <a:schemeClr val="bg1"/>
                </a:solidFill>
              </a:rPr>
              <a:t>RFP Timeline</a:t>
            </a:r>
            <a:br>
              <a:rPr lang="en-US" sz="4400" dirty="0"/>
            </a:br>
            <a:endParaRPr lang="en-US" b="1" dirty="0">
              <a:solidFill>
                <a:schemeClr val="bg1"/>
              </a:solidFill>
            </a:endParaRPr>
          </a:p>
        </p:txBody>
      </p:sp>
      <p:pic>
        <p:nvPicPr>
          <p:cNvPr id="4" name="Picture 3">
            <a:extLst>
              <a:ext uri="{FF2B5EF4-FFF2-40B4-BE49-F238E27FC236}">
                <a16:creationId xmlns:a16="http://schemas.microsoft.com/office/drawing/2014/main" id="{8702C848-A46A-4E55-AA5E-62511FCFAE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6799" y="439462"/>
            <a:ext cx="1897970" cy="1001382"/>
          </a:xfrm>
          <a:prstGeom prst="rect">
            <a:avLst/>
          </a:prstGeom>
          <a:effectLst/>
        </p:spPr>
      </p:pic>
      <p:sp>
        <p:nvSpPr>
          <p:cNvPr id="3" name="Content Placeholder 2">
            <a:extLst>
              <a:ext uri="{FF2B5EF4-FFF2-40B4-BE49-F238E27FC236}">
                <a16:creationId xmlns:a16="http://schemas.microsoft.com/office/drawing/2014/main" id="{E716FC4B-2287-4021-9054-AB18E186107D}"/>
              </a:ext>
            </a:extLst>
          </p:cNvPr>
          <p:cNvSpPr>
            <a:spLocks noGrp="1"/>
          </p:cNvSpPr>
          <p:nvPr>
            <p:ph idx="1"/>
          </p:nvPr>
        </p:nvSpPr>
        <p:spPr>
          <a:xfrm>
            <a:off x="383059" y="2653741"/>
            <a:ext cx="10847537" cy="3764797"/>
          </a:xfrm>
        </p:spPr>
        <p:txBody>
          <a:bodyPr>
            <a:normAutofit/>
          </a:bodyPr>
          <a:lstStyle/>
          <a:p>
            <a:pPr marL="0" marR="0" indent="0">
              <a:lnSpc>
                <a:spcPct val="107000"/>
              </a:lnSpc>
              <a:spcBef>
                <a:spcPts val="0"/>
              </a:spcBef>
              <a:spcAft>
                <a:spcPts val="800"/>
              </a:spcAft>
              <a:buNone/>
            </a:pP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200"/>
              </a:spcAft>
              <a:buClr>
                <a:schemeClr val="accent6">
                  <a:lumMod val="75000"/>
                </a:schemeClr>
              </a:buClr>
              <a:buNone/>
            </a:pPr>
            <a:endParaRPr lang="en-US" sz="4300" dirty="0"/>
          </a:p>
          <a:p>
            <a:endParaRPr lang="en-US" sz="1700" dirty="0"/>
          </a:p>
        </p:txBody>
      </p:sp>
      <p:sp>
        <p:nvSpPr>
          <p:cNvPr id="8" name="TextBox 7">
            <a:extLst>
              <a:ext uri="{FF2B5EF4-FFF2-40B4-BE49-F238E27FC236}">
                <a16:creationId xmlns:a16="http://schemas.microsoft.com/office/drawing/2014/main" id="{B0843D33-51B2-4959-857B-C4C37A52E7C0}"/>
              </a:ext>
            </a:extLst>
          </p:cNvPr>
          <p:cNvSpPr txBox="1"/>
          <p:nvPr/>
        </p:nvSpPr>
        <p:spPr>
          <a:xfrm>
            <a:off x="841829" y="2529416"/>
            <a:ext cx="10580913" cy="4520725"/>
          </a:xfrm>
          <a:prstGeom prst="rect">
            <a:avLst/>
          </a:prstGeom>
          <a:noFill/>
        </p:spPr>
        <p:txBody>
          <a:bodyPr wrap="square">
            <a:spAutoFit/>
          </a:bodyPr>
          <a:lstStyle/>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Calibri" panose="020F0502020204030204" pitchFamily="34" charset="0"/>
              </a:rPr>
              <a:t>The RFP timeline reflects: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Written questions due Feb 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Q&amp;A issued Feb 15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Addendum issued Feb 15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Responses due Mar 6</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Vendor interviews Mar 15-16</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Selection Mar 23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Board approval April 25, with project start immediately after.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6526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481CCE5-8473-49D7-B6AC-1A029EF14E3F}"/>
              </a:ext>
            </a:extLst>
          </p:cNvPr>
          <p:cNvSpPr>
            <a:spLocks noGrp="1"/>
          </p:cNvSpPr>
          <p:nvPr>
            <p:ph type="title"/>
          </p:nvPr>
        </p:nvSpPr>
        <p:spPr>
          <a:xfrm>
            <a:off x="960983" y="885371"/>
            <a:ext cx="10269613" cy="891674"/>
          </a:xfrm>
        </p:spPr>
        <p:txBody>
          <a:bodyPr>
            <a:normAutofit fontScale="90000"/>
          </a:bodyPr>
          <a:lstStyle/>
          <a:p>
            <a:r>
              <a:rPr lang="en-US" sz="5600" dirty="0">
                <a:solidFill>
                  <a:schemeClr val="bg1"/>
                </a:solidFill>
              </a:rPr>
              <a:t>Negotiation Plan</a:t>
            </a:r>
            <a:br>
              <a:rPr lang="en-US" sz="4400" dirty="0"/>
            </a:br>
            <a:endParaRPr lang="en-US" b="1" dirty="0">
              <a:solidFill>
                <a:schemeClr val="bg1"/>
              </a:solidFill>
            </a:endParaRPr>
          </a:p>
        </p:txBody>
      </p:sp>
      <p:pic>
        <p:nvPicPr>
          <p:cNvPr id="4" name="Picture 3">
            <a:extLst>
              <a:ext uri="{FF2B5EF4-FFF2-40B4-BE49-F238E27FC236}">
                <a16:creationId xmlns:a16="http://schemas.microsoft.com/office/drawing/2014/main" id="{8702C848-A46A-4E55-AA5E-62511FCFAE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6799" y="439462"/>
            <a:ext cx="1897970" cy="1001382"/>
          </a:xfrm>
          <a:prstGeom prst="rect">
            <a:avLst/>
          </a:prstGeom>
          <a:effectLst/>
        </p:spPr>
      </p:pic>
      <p:sp>
        <p:nvSpPr>
          <p:cNvPr id="3" name="Content Placeholder 2">
            <a:extLst>
              <a:ext uri="{FF2B5EF4-FFF2-40B4-BE49-F238E27FC236}">
                <a16:creationId xmlns:a16="http://schemas.microsoft.com/office/drawing/2014/main" id="{E716FC4B-2287-4021-9054-AB18E186107D}"/>
              </a:ext>
            </a:extLst>
          </p:cNvPr>
          <p:cNvSpPr>
            <a:spLocks noGrp="1"/>
          </p:cNvSpPr>
          <p:nvPr>
            <p:ph idx="1"/>
          </p:nvPr>
        </p:nvSpPr>
        <p:spPr>
          <a:xfrm>
            <a:off x="383059" y="2653741"/>
            <a:ext cx="10847537" cy="3764797"/>
          </a:xfrm>
        </p:spPr>
        <p:txBody>
          <a:bodyPr>
            <a:normAutofit/>
          </a:bodyPr>
          <a:lstStyle/>
          <a:p>
            <a:pPr marL="0" marR="0" indent="0">
              <a:lnSpc>
                <a:spcPct val="107000"/>
              </a:lnSpc>
              <a:spcBef>
                <a:spcPts val="0"/>
              </a:spcBef>
              <a:spcAft>
                <a:spcPts val="800"/>
              </a:spcAft>
              <a:buNone/>
            </a:pP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200"/>
              </a:spcAft>
              <a:buClr>
                <a:schemeClr val="accent6">
                  <a:lumMod val="75000"/>
                </a:schemeClr>
              </a:buClr>
              <a:buNone/>
            </a:pPr>
            <a:endParaRPr lang="en-US" sz="4300" dirty="0"/>
          </a:p>
          <a:p>
            <a:endParaRPr lang="en-US" sz="1700" dirty="0"/>
          </a:p>
        </p:txBody>
      </p:sp>
      <p:sp>
        <p:nvSpPr>
          <p:cNvPr id="8" name="TextBox 7">
            <a:extLst>
              <a:ext uri="{FF2B5EF4-FFF2-40B4-BE49-F238E27FC236}">
                <a16:creationId xmlns:a16="http://schemas.microsoft.com/office/drawing/2014/main" id="{B0843D33-51B2-4959-857B-C4C37A52E7C0}"/>
              </a:ext>
            </a:extLst>
          </p:cNvPr>
          <p:cNvSpPr txBox="1"/>
          <p:nvPr/>
        </p:nvSpPr>
        <p:spPr>
          <a:xfrm>
            <a:off x="1105786" y="2945219"/>
            <a:ext cx="8187070" cy="2583001"/>
          </a:xfrm>
          <a:prstGeom prst="rect">
            <a:avLst/>
          </a:prstGeom>
          <a:noFill/>
        </p:spPr>
        <p:txBody>
          <a:bodyPr wrap="square">
            <a:spAutoFit/>
          </a:bodyPr>
          <a:lstStyle/>
          <a:p>
            <a:pPr marL="0" marR="0">
              <a:lnSpc>
                <a:spcPct val="107000"/>
              </a:lnSpc>
              <a:spcBef>
                <a:spcPts val="0"/>
              </a:spcBef>
              <a:spcAft>
                <a:spcPts val="800"/>
              </a:spcAft>
            </a:pPr>
            <a:r>
              <a:rPr lang="en-US" sz="3800" dirty="0">
                <a:effectLst/>
                <a:latin typeface="Calibri" panose="020F0502020204030204" pitchFamily="34" charset="0"/>
                <a:ea typeface="Calibri" panose="020F0502020204030204" pitchFamily="34" charset="0"/>
                <a:cs typeface="Calibri" panose="020F0502020204030204" pitchFamily="34" charset="0"/>
              </a:rPr>
              <a:t>The county recommends addressing the two primary haulers separately as these negotiations and services are completely independent of one another.</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7769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481CCE5-8473-49D7-B6AC-1A029EF14E3F}"/>
              </a:ext>
            </a:extLst>
          </p:cNvPr>
          <p:cNvSpPr>
            <a:spLocks noGrp="1"/>
          </p:cNvSpPr>
          <p:nvPr>
            <p:ph type="title"/>
          </p:nvPr>
        </p:nvSpPr>
        <p:spPr>
          <a:xfrm>
            <a:off x="961193" y="870393"/>
            <a:ext cx="10269613" cy="891674"/>
          </a:xfrm>
        </p:spPr>
        <p:txBody>
          <a:bodyPr>
            <a:normAutofit fontScale="90000"/>
          </a:bodyPr>
          <a:lstStyle/>
          <a:p>
            <a:r>
              <a:rPr lang="en-US" sz="5600" dirty="0">
                <a:solidFill>
                  <a:schemeClr val="bg1"/>
                </a:solidFill>
              </a:rPr>
              <a:t>Project Timeline</a:t>
            </a:r>
            <a:br>
              <a:rPr lang="en-US" sz="4400" dirty="0"/>
            </a:br>
            <a:endParaRPr lang="en-US" b="1" dirty="0">
              <a:solidFill>
                <a:schemeClr val="bg1"/>
              </a:solidFill>
            </a:endParaRPr>
          </a:p>
        </p:txBody>
      </p:sp>
      <p:pic>
        <p:nvPicPr>
          <p:cNvPr id="4" name="Picture 3">
            <a:extLst>
              <a:ext uri="{FF2B5EF4-FFF2-40B4-BE49-F238E27FC236}">
                <a16:creationId xmlns:a16="http://schemas.microsoft.com/office/drawing/2014/main" id="{8702C848-A46A-4E55-AA5E-62511FCFAE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6799" y="439462"/>
            <a:ext cx="1897970" cy="1001382"/>
          </a:xfrm>
          <a:prstGeom prst="rect">
            <a:avLst/>
          </a:prstGeom>
          <a:effectLst/>
        </p:spPr>
      </p:pic>
      <p:sp>
        <p:nvSpPr>
          <p:cNvPr id="3" name="Content Placeholder 2">
            <a:extLst>
              <a:ext uri="{FF2B5EF4-FFF2-40B4-BE49-F238E27FC236}">
                <a16:creationId xmlns:a16="http://schemas.microsoft.com/office/drawing/2014/main" id="{E716FC4B-2287-4021-9054-AB18E186107D}"/>
              </a:ext>
            </a:extLst>
          </p:cNvPr>
          <p:cNvSpPr>
            <a:spLocks noGrp="1"/>
          </p:cNvSpPr>
          <p:nvPr>
            <p:ph idx="1"/>
          </p:nvPr>
        </p:nvSpPr>
        <p:spPr>
          <a:xfrm>
            <a:off x="383059" y="2311238"/>
            <a:ext cx="10847537" cy="3676370"/>
          </a:xfrm>
        </p:spPr>
        <p:txBody>
          <a:bodyPr>
            <a:normAutofit/>
          </a:bodyPr>
          <a:lstStyle/>
          <a:p>
            <a:pPr marL="0" marR="0" indent="0">
              <a:lnSpc>
                <a:spcPct val="107000"/>
              </a:lnSpc>
              <a:spcBef>
                <a:spcPts val="0"/>
              </a:spcBef>
              <a:spcAft>
                <a:spcPts val="800"/>
              </a:spcAft>
              <a:buNone/>
            </a:pP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200"/>
              </a:spcAft>
              <a:buClr>
                <a:schemeClr val="accent6">
                  <a:lumMod val="75000"/>
                </a:schemeClr>
              </a:buClr>
              <a:buNone/>
            </a:pPr>
            <a:endParaRPr lang="en-US" sz="4300" dirty="0"/>
          </a:p>
          <a:p>
            <a:endParaRPr lang="en-US" sz="1700" dirty="0"/>
          </a:p>
        </p:txBody>
      </p:sp>
      <p:sp>
        <p:nvSpPr>
          <p:cNvPr id="8" name="TextBox 7">
            <a:extLst>
              <a:ext uri="{FF2B5EF4-FFF2-40B4-BE49-F238E27FC236}">
                <a16:creationId xmlns:a16="http://schemas.microsoft.com/office/drawing/2014/main" id="{B0843D33-51B2-4959-857B-C4C37A52E7C0}"/>
              </a:ext>
            </a:extLst>
          </p:cNvPr>
          <p:cNvSpPr txBox="1"/>
          <p:nvPr/>
        </p:nvSpPr>
        <p:spPr>
          <a:xfrm>
            <a:off x="1291772" y="2467429"/>
            <a:ext cx="10726056" cy="3818674"/>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800" dirty="0">
                <a:latin typeface="Calibri" panose="020F0502020204030204" pitchFamily="34" charset="0"/>
                <a:ea typeface="Calibri" panose="020F0502020204030204" pitchFamily="34" charset="0"/>
                <a:cs typeface="Calibri" panose="020F0502020204030204" pitchFamily="34" charset="0"/>
              </a:rPr>
              <a:t>N</a:t>
            </a:r>
            <a:r>
              <a:rPr lang="en-US" sz="3800" dirty="0">
                <a:effectLst/>
                <a:latin typeface="Calibri" panose="020F0502020204030204" pitchFamily="34" charset="0"/>
                <a:ea typeface="Calibri" panose="020F0502020204030204" pitchFamily="34" charset="0"/>
                <a:cs typeface="Calibri" panose="020F0502020204030204" pitchFamily="34" charset="0"/>
              </a:rPr>
              <a:t>egotiations</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800" dirty="0">
                <a:latin typeface="Calibri" panose="020F0502020204030204" pitchFamily="34" charset="0"/>
                <a:ea typeface="Calibri" panose="020F0502020204030204" pitchFamily="34" charset="0"/>
                <a:cs typeface="Calibri" panose="020F0502020204030204" pitchFamily="34" charset="0"/>
              </a:rPr>
              <a:t>D</a:t>
            </a:r>
            <a:r>
              <a:rPr lang="en-US" sz="3800" dirty="0">
                <a:effectLst/>
                <a:latin typeface="Calibri" panose="020F0502020204030204" pitchFamily="34" charset="0"/>
                <a:ea typeface="Calibri" panose="020F0502020204030204" pitchFamily="34" charset="0"/>
                <a:cs typeface="Calibri" panose="020F0502020204030204" pitchFamily="34" charset="0"/>
              </a:rPr>
              <a:t>raft agreement review process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800" dirty="0">
                <a:effectLst/>
                <a:latin typeface="Calibri" panose="020F0502020204030204" pitchFamily="34" charset="0"/>
                <a:ea typeface="Calibri" panose="020F0502020204030204" pitchFamily="34" charset="0"/>
                <a:cs typeface="Calibri" panose="020F0502020204030204" pitchFamily="34" charset="0"/>
              </a:rPr>
              <a:t>Public meeting presentation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800" dirty="0">
                <a:effectLst/>
                <a:latin typeface="Calibri" panose="020F0502020204030204" pitchFamily="34" charset="0"/>
                <a:ea typeface="Calibri" panose="020F0502020204030204" pitchFamily="34" charset="0"/>
                <a:cs typeface="Calibri" panose="020F0502020204030204" pitchFamily="34" charset="0"/>
              </a:rPr>
              <a:t>Board approval and ultimately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3800" dirty="0">
                <a:latin typeface="Calibri" panose="020F0502020204030204" pitchFamily="34" charset="0"/>
                <a:ea typeface="Calibri" panose="020F0502020204030204" pitchFamily="34" charset="0"/>
                <a:cs typeface="Calibri" panose="020F0502020204030204" pitchFamily="34" charset="0"/>
              </a:rPr>
              <a:t>S</a:t>
            </a:r>
            <a:r>
              <a:rPr lang="en-US" sz="3800" dirty="0">
                <a:effectLst/>
                <a:latin typeface="Calibri" panose="020F0502020204030204" pitchFamily="34" charset="0"/>
                <a:ea typeface="Calibri" panose="020F0502020204030204" pitchFamily="34" charset="0"/>
                <a:cs typeface="Calibri" panose="020F0502020204030204" pitchFamily="34" charset="0"/>
              </a:rPr>
              <a:t>ervice rollout and the commencement of the required route reviews &amp; recordkeeping.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313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481CCE5-8473-49D7-B6AC-1A029EF14E3F}"/>
              </a:ext>
            </a:extLst>
          </p:cNvPr>
          <p:cNvSpPr>
            <a:spLocks noGrp="1"/>
          </p:cNvSpPr>
          <p:nvPr>
            <p:ph type="title"/>
          </p:nvPr>
        </p:nvSpPr>
        <p:spPr>
          <a:xfrm>
            <a:off x="961193" y="870393"/>
            <a:ext cx="10269613" cy="891674"/>
          </a:xfrm>
        </p:spPr>
        <p:txBody>
          <a:bodyPr>
            <a:normAutofit fontScale="90000"/>
          </a:bodyPr>
          <a:lstStyle/>
          <a:p>
            <a:r>
              <a:rPr lang="en-US" sz="5600" dirty="0">
                <a:solidFill>
                  <a:schemeClr val="bg1"/>
                </a:solidFill>
              </a:rPr>
              <a:t>Project Timeline</a:t>
            </a:r>
            <a:br>
              <a:rPr lang="en-US" sz="4400" dirty="0"/>
            </a:br>
            <a:endParaRPr lang="en-US" b="1" dirty="0">
              <a:solidFill>
                <a:schemeClr val="bg1"/>
              </a:solidFill>
            </a:endParaRPr>
          </a:p>
        </p:txBody>
      </p:sp>
      <p:pic>
        <p:nvPicPr>
          <p:cNvPr id="4" name="Picture 3">
            <a:extLst>
              <a:ext uri="{FF2B5EF4-FFF2-40B4-BE49-F238E27FC236}">
                <a16:creationId xmlns:a16="http://schemas.microsoft.com/office/drawing/2014/main" id="{8702C848-A46A-4E55-AA5E-62511FCFAE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6799" y="439462"/>
            <a:ext cx="1897970" cy="1001382"/>
          </a:xfrm>
          <a:prstGeom prst="rect">
            <a:avLst/>
          </a:prstGeom>
          <a:effectLst/>
        </p:spPr>
      </p:pic>
      <p:sp>
        <p:nvSpPr>
          <p:cNvPr id="3" name="Content Placeholder 2">
            <a:extLst>
              <a:ext uri="{FF2B5EF4-FFF2-40B4-BE49-F238E27FC236}">
                <a16:creationId xmlns:a16="http://schemas.microsoft.com/office/drawing/2014/main" id="{E716FC4B-2287-4021-9054-AB18E186107D}"/>
              </a:ext>
            </a:extLst>
          </p:cNvPr>
          <p:cNvSpPr>
            <a:spLocks noGrp="1"/>
          </p:cNvSpPr>
          <p:nvPr>
            <p:ph idx="1"/>
          </p:nvPr>
        </p:nvSpPr>
        <p:spPr>
          <a:xfrm>
            <a:off x="383059" y="2311238"/>
            <a:ext cx="10847537" cy="3676370"/>
          </a:xfrm>
        </p:spPr>
        <p:txBody>
          <a:bodyPr>
            <a:normAutofit/>
          </a:bodyPr>
          <a:lstStyle/>
          <a:p>
            <a:pPr marL="0" marR="0" indent="0">
              <a:lnSpc>
                <a:spcPct val="107000"/>
              </a:lnSpc>
              <a:spcBef>
                <a:spcPts val="0"/>
              </a:spcBef>
              <a:spcAft>
                <a:spcPts val="800"/>
              </a:spcAft>
              <a:buNone/>
            </a:pP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200"/>
              </a:spcAft>
              <a:buClr>
                <a:schemeClr val="accent6">
                  <a:lumMod val="75000"/>
                </a:schemeClr>
              </a:buClr>
              <a:buNone/>
            </a:pPr>
            <a:endParaRPr lang="en-US" sz="4300" dirty="0"/>
          </a:p>
          <a:p>
            <a:endParaRPr lang="en-US" sz="1700" dirty="0"/>
          </a:p>
        </p:txBody>
      </p:sp>
      <p:sp>
        <p:nvSpPr>
          <p:cNvPr id="8" name="TextBox 7">
            <a:extLst>
              <a:ext uri="{FF2B5EF4-FFF2-40B4-BE49-F238E27FC236}">
                <a16:creationId xmlns:a16="http://schemas.microsoft.com/office/drawing/2014/main" id="{B0843D33-51B2-4959-857B-C4C37A52E7C0}"/>
              </a:ext>
            </a:extLst>
          </p:cNvPr>
          <p:cNvSpPr txBox="1"/>
          <p:nvPr/>
        </p:nvSpPr>
        <p:spPr>
          <a:xfrm>
            <a:off x="667657" y="2632459"/>
            <a:ext cx="11350171" cy="4246996"/>
          </a:xfrm>
          <a:prstGeom prst="rect">
            <a:avLst/>
          </a:prstGeom>
          <a:noFill/>
        </p:spPr>
        <p:txBody>
          <a:bodyPr wrap="square">
            <a:spAutoFit/>
          </a:bodyPr>
          <a:lstStyle/>
          <a:p>
            <a:pPr marL="571500" indent="-571500">
              <a:lnSpc>
                <a:spcPct val="107000"/>
              </a:lnSpc>
              <a:buFont typeface="Arial" panose="020B0604020202020204" pitchFamily="34" charset="0"/>
              <a:buChar char="•"/>
            </a:pPr>
            <a:r>
              <a:rPr lang="en-US" sz="3600" dirty="0">
                <a:effectLst/>
                <a:latin typeface="Calibri" panose="020F0502020204030204" pitchFamily="34" charset="0"/>
                <a:ea typeface="Calibri" panose="020F0502020204030204" pitchFamily="34" charset="0"/>
              </a:rPr>
              <a:t>The timeline follows our one-hauler-at-a-time plan with as much overlap as is practical. </a:t>
            </a:r>
            <a:endParaRPr lang="en-US" sz="3600" dirty="0">
              <a:latin typeface="Calibri" panose="020F0502020204030204" pitchFamily="34" charset="0"/>
              <a:ea typeface="Calibri" panose="020F0502020204030204" pitchFamily="34" charset="0"/>
              <a:cs typeface="Calibri" panose="020F0502020204030204" pitchFamily="34" charset="0"/>
            </a:endParaRPr>
          </a:p>
          <a:p>
            <a:pPr marL="571500" indent="-571500">
              <a:lnSpc>
                <a:spcPct val="107000"/>
              </a:lnSpc>
              <a:buFont typeface="Arial" panose="020B0604020202020204" pitchFamily="34" charset="0"/>
              <a:buChar char="•"/>
            </a:pPr>
            <a:endParaRPr lang="en-US" sz="3600" dirty="0">
              <a:effectLst/>
              <a:latin typeface="Calibri" panose="020F0502020204030204" pitchFamily="34" charset="0"/>
              <a:ea typeface="Calibri" panose="020F0502020204030204" pitchFamily="34" charset="0"/>
              <a:cs typeface="Calibri" panose="020F0502020204030204" pitchFamily="34" charset="0"/>
            </a:endParaRPr>
          </a:p>
          <a:p>
            <a:pPr marL="571500" indent="-571500">
              <a:lnSpc>
                <a:spcPct val="107000"/>
              </a:lnSpc>
              <a:buFont typeface="Arial" panose="020B0604020202020204" pitchFamily="34" charset="0"/>
              <a:buChar char="•"/>
            </a:pPr>
            <a:r>
              <a:rPr lang="en-US" sz="3600" dirty="0">
                <a:effectLst/>
                <a:latin typeface="Calibri" panose="020F0502020204030204" pitchFamily="34" charset="0"/>
                <a:ea typeface="Calibri" panose="020F0502020204030204" pitchFamily="34" charset="0"/>
                <a:cs typeface="Calibri" panose="020F0502020204030204" pitchFamily="34" charset="0"/>
              </a:rPr>
              <a:t>Ideally the LSI draft agreement would be ready for review in mid-June, and the PGS draft agreement ready in mid-August.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711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481CCE5-8473-49D7-B6AC-1A029EF14E3F}"/>
              </a:ext>
            </a:extLst>
          </p:cNvPr>
          <p:cNvSpPr>
            <a:spLocks noGrp="1"/>
          </p:cNvSpPr>
          <p:nvPr>
            <p:ph type="title"/>
          </p:nvPr>
        </p:nvSpPr>
        <p:spPr>
          <a:xfrm>
            <a:off x="961193" y="870393"/>
            <a:ext cx="10269613" cy="891674"/>
          </a:xfrm>
        </p:spPr>
        <p:txBody>
          <a:bodyPr>
            <a:normAutofit fontScale="90000"/>
          </a:bodyPr>
          <a:lstStyle/>
          <a:p>
            <a:r>
              <a:rPr lang="en-US" sz="5600" dirty="0">
                <a:solidFill>
                  <a:schemeClr val="bg1"/>
                </a:solidFill>
              </a:rPr>
              <a:t>Hauler Overview - LSI</a:t>
            </a:r>
            <a:br>
              <a:rPr lang="en-US" sz="4400" dirty="0"/>
            </a:br>
            <a:endParaRPr lang="en-US" b="1" dirty="0">
              <a:solidFill>
                <a:schemeClr val="bg1"/>
              </a:solidFill>
            </a:endParaRPr>
          </a:p>
        </p:txBody>
      </p:sp>
      <p:pic>
        <p:nvPicPr>
          <p:cNvPr id="4" name="Picture 3">
            <a:extLst>
              <a:ext uri="{FF2B5EF4-FFF2-40B4-BE49-F238E27FC236}">
                <a16:creationId xmlns:a16="http://schemas.microsoft.com/office/drawing/2014/main" id="{8702C848-A46A-4E55-AA5E-62511FCFAE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6799" y="439462"/>
            <a:ext cx="1897970" cy="1001382"/>
          </a:xfrm>
          <a:prstGeom prst="rect">
            <a:avLst/>
          </a:prstGeom>
          <a:effectLst/>
        </p:spPr>
      </p:pic>
      <p:sp>
        <p:nvSpPr>
          <p:cNvPr id="3" name="Content Placeholder 2">
            <a:extLst>
              <a:ext uri="{FF2B5EF4-FFF2-40B4-BE49-F238E27FC236}">
                <a16:creationId xmlns:a16="http://schemas.microsoft.com/office/drawing/2014/main" id="{E716FC4B-2287-4021-9054-AB18E186107D}"/>
              </a:ext>
            </a:extLst>
          </p:cNvPr>
          <p:cNvSpPr>
            <a:spLocks noGrp="1"/>
          </p:cNvSpPr>
          <p:nvPr>
            <p:ph idx="1"/>
          </p:nvPr>
        </p:nvSpPr>
        <p:spPr>
          <a:xfrm>
            <a:off x="383059" y="2311238"/>
            <a:ext cx="10847537" cy="3676370"/>
          </a:xfrm>
        </p:spPr>
        <p:txBody>
          <a:bodyPr>
            <a:normAutofit/>
          </a:bodyPr>
          <a:lstStyle/>
          <a:p>
            <a:pPr marL="0" marR="0" indent="0">
              <a:lnSpc>
                <a:spcPct val="107000"/>
              </a:lnSpc>
              <a:spcBef>
                <a:spcPts val="0"/>
              </a:spcBef>
              <a:spcAft>
                <a:spcPts val="800"/>
              </a:spcAft>
              <a:buNone/>
            </a:pP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200"/>
              </a:spcAft>
              <a:buClr>
                <a:schemeClr val="accent6">
                  <a:lumMod val="75000"/>
                </a:schemeClr>
              </a:buClr>
              <a:buNone/>
            </a:pPr>
            <a:endParaRPr lang="en-US" sz="4300" dirty="0"/>
          </a:p>
          <a:p>
            <a:endParaRPr lang="en-US" sz="1700" dirty="0"/>
          </a:p>
        </p:txBody>
      </p:sp>
      <p:sp>
        <p:nvSpPr>
          <p:cNvPr id="8" name="TextBox 7">
            <a:extLst>
              <a:ext uri="{FF2B5EF4-FFF2-40B4-BE49-F238E27FC236}">
                <a16:creationId xmlns:a16="http://schemas.microsoft.com/office/drawing/2014/main" id="{B0843D33-51B2-4959-857B-C4C37A52E7C0}"/>
              </a:ext>
            </a:extLst>
          </p:cNvPr>
          <p:cNvSpPr txBox="1"/>
          <p:nvPr/>
        </p:nvSpPr>
        <p:spPr>
          <a:xfrm>
            <a:off x="1291772" y="2467429"/>
            <a:ext cx="10726056" cy="5070042"/>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800" dirty="0">
                <a:effectLst/>
                <a:latin typeface="Calibri" panose="020F0502020204030204" pitchFamily="34" charset="0"/>
                <a:ea typeface="Calibri" panose="020F0502020204030204" pitchFamily="34" charset="0"/>
                <a:cs typeface="Calibri" panose="020F0502020204030204" pitchFamily="34" charset="0"/>
              </a:rPr>
              <a:t>Recent </a:t>
            </a:r>
            <a:r>
              <a:rPr lang="en-US" sz="3800" dirty="0">
                <a:latin typeface="Calibri" panose="020F0502020204030204" pitchFamily="34" charset="0"/>
                <a:ea typeface="Calibri" panose="020F0502020204030204" pitchFamily="34" charset="0"/>
                <a:cs typeface="Calibri" panose="020F0502020204030204" pitchFamily="34" charset="0"/>
              </a:rPr>
              <a:t>Acquisition </a:t>
            </a:r>
          </a:p>
          <a:p>
            <a:pPr marL="342900" marR="0" lvl="0" indent="-342900">
              <a:lnSpc>
                <a:spcPct val="107000"/>
              </a:lnSpc>
              <a:spcBef>
                <a:spcPts val="0"/>
              </a:spcBef>
              <a:spcAft>
                <a:spcPts val="0"/>
              </a:spcAft>
              <a:buFont typeface="Symbol" panose="05050102010706020507" pitchFamily="18" charset="2"/>
              <a:buChar char=""/>
            </a:pPr>
            <a:r>
              <a:rPr lang="en-US" sz="3800" dirty="0">
                <a:effectLst/>
                <a:latin typeface="Calibri" panose="020F0502020204030204" pitchFamily="34" charset="0"/>
                <a:ea typeface="Calibri" panose="020F0502020204030204" pitchFamily="34" charset="0"/>
                <a:cs typeface="Calibri" panose="020F0502020204030204" pitchFamily="34" charset="0"/>
              </a:rPr>
              <a:t>Amend current agreement</a:t>
            </a:r>
          </a:p>
          <a:p>
            <a:pPr marL="342900" marR="0" lvl="0" indent="-342900">
              <a:lnSpc>
                <a:spcPct val="107000"/>
              </a:lnSpc>
              <a:spcBef>
                <a:spcPts val="0"/>
              </a:spcBef>
              <a:spcAft>
                <a:spcPts val="0"/>
              </a:spcAft>
              <a:buFont typeface="Symbol" panose="05050102010706020507" pitchFamily="18" charset="2"/>
              <a:buChar char=""/>
            </a:pPr>
            <a:r>
              <a:rPr lang="en-US" sz="3800" dirty="0">
                <a:latin typeface="Calibri" panose="020F0502020204030204" pitchFamily="34" charset="0"/>
                <a:ea typeface="Calibri" panose="020F0502020204030204" pitchFamily="34" charset="0"/>
                <a:cs typeface="Calibri" panose="020F0502020204030204" pitchFamily="34" charset="0"/>
              </a:rPr>
              <a:t>Collection Zone 1</a:t>
            </a:r>
          </a:p>
          <a:p>
            <a:pPr marL="1200150" lvl="1" indent="-742950">
              <a:lnSpc>
                <a:spcPct val="107000"/>
              </a:lnSpc>
              <a:buAutoNum type="alphaLcPeriod"/>
            </a:pPr>
            <a:r>
              <a:rPr lang="en-US" sz="3800" dirty="0">
                <a:latin typeface="Calibri" panose="020F0502020204030204" pitchFamily="34" charset="0"/>
                <a:ea typeface="Calibri" panose="020F0502020204030204" pitchFamily="34" charset="0"/>
                <a:cs typeface="Calibri" panose="020F0502020204030204" pitchFamily="34" charset="0"/>
              </a:rPr>
              <a:t>Densely populated</a:t>
            </a:r>
          </a:p>
          <a:p>
            <a:pPr marL="1200150" lvl="1" indent="-742950">
              <a:lnSpc>
                <a:spcPct val="107000"/>
              </a:lnSpc>
              <a:buAutoNum type="alphaLcPeriod"/>
            </a:pPr>
            <a:r>
              <a:rPr lang="en-US" sz="3800" dirty="0">
                <a:latin typeface="Calibri" panose="020F0502020204030204" pitchFamily="34" charset="0"/>
                <a:ea typeface="Calibri" panose="020F0502020204030204" pitchFamily="34" charset="0"/>
                <a:cs typeface="Calibri" panose="020F0502020204030204" pitchFamily="34" charset="0"/>
              </a:rPr>
              <a:t>Rural</a:t>
            </a:r>
          </a:p>
          <a:p>
            <a:pPr marL="342900" indent="-342900">
              <a:lnSpc>
                <a:spcPct val="107000"/>
              </a:lnSpc>
              <a:buFont typeface="Symbol" panose="05050102010706020507" pitchFamily="18" charset="2"/>
              <a:buChar char=""/>
            </a:pPr>
            <a:r>
              <a:rPr lang="en-US" sz="3800" dirty="0">
                <a:effectLst/>
                <a:latin typeface="Calibri" panose="020F0502020204030204" pitchFamily="34" charset="0"/>
                <a:ea typeface="Calibri" panose="020F0502020204030204" pitchFamily="34" charset="0"/>
                <a:cs typeface="Calibri" panose="020F0502020204030204" pitchFamily="34" charset="0"/>
              </a:rPr>
              <a:t>Equipment needs</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38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sz="3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41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481CCE5-8473-49D7-B6AC-1A029EF14E3F}"/>
              </a:ext>
            </a:extLst>
          </p:cNvPr>
          <p:cNvSpPr>
            <a:spLocks noGrp="1"/>
          </p:cNvSpPr>
          <p:nvPr>
            <p:ph type="title"/>
          </p:nvPr>
        </p:nvSpPr>
        <p:spPr>
          <a:xfrm>
            <a:off x="961193" y="870393"/>
            <a:ext cx="10269613" cy="891674"/>
          </a:xfrm>
        </p:spPr>
        <p:txBody>
          <a:bodyPr>
            <a:normAutofit fontScale="90000"/>
          </a:bodyPr>
          <a:lstStyle/>
          <a:p>
            <a:r>
              <a:rPr lang="en-US" sz="5600" dirty="0">
                <a:solidFill>
                  <a:schemeClr val="bg1"/>
                </a:solidFill>
              </a:rPr>
              <a:t>Hauler Overview - PGS</a:t>
            </a:r>
            <a:br>
              <a:rPr lang="en-US" sz="4400" dirty="0"/>
            </a:br>
            <a:endParaRPr lang="en-US" b="1" dirty="0">
              <a:solidFill>
                <a:schemeClr val="bg1"/>
              </a:solidFill>
            </a:endParaRPr>
          </a:p>
        </p:txBody>
      </p:sp>
      <p:pic>
        <p:nvPicPr>
          <p:cNvPr id="4" name="Picture 3">
            <a:extLst>
              <a:ext uri="{FF2B5EF4-FFF2-40B4-BE49-F238E27FC236}">
                <a16:creationId xmlns:a16="http://schemas.microsoft.com/office/drawing/2014/main" id="{8702C848-A46A-4E55-AA5E-62511FCFAE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6799" y="439462"/>
            <a:ext cx="1897970" cy="1001382"/>
          </a:xfrm>
          <a:prstGeom prst="rect">
            <a:avLst/>
          </a:prstGeom>
          <a:effectLst/>
        </p:spPr>
      </p:pic>
      <p:sp>
        <p:nvSpPr>
          <p:cNvPr id="3" name="Content Placeholder 2">
            <a:extLst>
              <a:ext uri="{FF2B5EF4-FFF2-40B4-BE49-F238E27FC236}">
                <a16:creationId xmlns:a16="http://schemas.microsoft.com/office/drawing/2014/main" id="{E716FC4B-2287-4021-9054-AB18E186107D}"/>
              </a:ext>
            </a:extLst>
          </p:cNvPr>
          <p:cNvSpPr>
            <a:spLocks noGrp="1"/>
          </p:cNvSpPr>
          <p:nvPr>
            <p:ph idx="1"/>
          </p:nvPr>
        </p:nvSpPr>
        <p:spPr>
          <a:xfrm>
            <a:off x="383059" y="2311238"/>
            <a:ext cx="10847537" cy="3676370"/>
          </a:xfrm>
        </p:spPr>
        <p:txBody>
          <a:bodyPr>
            <a:normAutofit/>
          </a:bodyPr>
          <a:lstStyle/>
          <a:p>
            <a:pPr marL="0" marR="0" indent="0">
              <a:lnSpc>
                <a:spcPct val="107000"/>
              </a:lnSpc>
              <a:spcBef>
                <a:spcPts val="0"/>
              </a:spcBef>
              <a:spcAft>
                <a:spcPts val="800"/>
              </a:spcAft>
              <a:buNone/>
            </a:pP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200"/>
              </a:spcAft>
              <a:buClr>
                <a:schemeClr val="accent6">
                  <a:lumMod val="75000"/>
                </a:schemeClr>
              </a:buClr>
              <a:buNone/>
            </a:pPr>
            <a:endParaRPr lang="en-US" sz="4300" dirty="0"/>
          </a:p>
          <a:p>
            <a:endParaRPr lang="en-US" sz="1700" dirty="0"/>
          </a:p>
        </p:txBody>
      </p:sp>
      <p:sp>
        <p:nvSpPr>
          <p:cNvPr id="8" name="TextBox 7">
            <a:extLst>
              <a:ext uri="{FF2B5EF4-FFF2-40B4-BE49-F238E27FC236}">
                <a16:creationId xmlns:a16="http://schemas.microsoft.com/office/drawing/2014/main" id="{B0843D33-51B2-4959-857B-C4C37A52E7C0}"/>
              </a:ext>
            </a:extLst>
          </p:cNvPr>
          <p:cNvSpPr txBox="1"/>
          <p:nvPr/>
        </p:nvSpPr>
        <p:spPr>
          <a:xfrm>
            <a:off x="1320800" y="2946399"/>
            <a:ext cx="10697028" cy="3390736"/>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200" dirty="0">
                <a:effectLst/>
                <a:latin typeface="Calibri" panose="020F0502020204030204" pitchFamily="34" charset="0"/>
                <a:ea typeface="Calibri" panose="020F0502020204030204" pitchFamily="34" charset="0"/>
                <a:cs typeface="Calibri" panose="020F0502020204030204" pitchFamily="34" charset="0"/>
              </a:rPr>
              <a:t>No current agreement</a:t>
            </a:r>
          </a:p>
          <a:p>
            <a:pPr marL="342900" marR="0" lvl="0" indent="-342900">
              <a:lnSpc>
                <a:spcPct val="107000"/>
              </a:lnSpc>
              <a:spcBef>
                <a:spcPts val="0"/>
              </a:spcBef>
              <a:spcAft>
                <a:spcPts val="0"/>
              </a:spcAft>
              <a:buFont typeface="Symbol" panose="05050102010706020507" pitchFamily="18" charset="2"/>
              <a:buChar char=""/>
            </a:pPr>
            <a:r>
              <a:rPr lang="en-US" sz="4200" dirty="0">
                <a:latin typeface="Calibri" panose="020F0502020204030204" pitchFamily="34" charset="0"/>
                <a:ea typeface="Calibri" panose="020F0502020204030204" pitchFamily="34" charset="0"/>
                <a:cs typeface="Calibri" panose="020F0502020204030204" pitchFamily="34" charset="0"/>
              </a:rPr>
              <a:t>Limited services in diverse areas</a:t>
            </a:r>
          </a:p>
          <a:p>
            <a:pPr marL="342900" indent="-342900">
              <a:lnSpc>
                <a:spcPct val="107000"/>
              </a:lnSpc>
              <a:buFont typeface="Symbol" panose="05050102010706020507" pitchFamily="18" charset="2"/>
              <a:buChar char=""/>
            </a:pPr>
            <a:r>
              <a:rPr lang="en-US" sz="4200" dirty="0">
                <a:effectLst/>
                <a:latin typeface="Calibri" panose="020F0502020204030204" pitchFamily="34" charset="0"/>
                <a:ea typeface="Calibri" panose="020F0502020204030204" pitchFamily="34" charset="0"/>
                <a:cs typeface="Calibri" panose="020F0502020204030204" pitchFamily="34" charset="0"/>
              </a:rPr>
              <a:t>Equipment needs</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38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sz="3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0275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481CCE5-8473-49D7-B6AC-1A029EF14E3F}"/>
              </a:ext>
            </a:extLst>
          </p:cNvPr>
          <p:cNvSpPr>
            <a:spLocks noGrp="1"/>
          </p:cNvSpPr>
          <p:nvPr>
            <p:ph type="title"/>
          </p:nvPr>
        </p:nvSpPr>
        <p:spPr>
          <a:xfrm>
            <a:off x="961193" y="870393"/>
            <a:ext cx="10269613" cy="891674"/>
          </a:xfrm>
        </p:spPr>
        <p:txBody>
          <a:bodyPr>
            <a:normAutofit fontScale="90000"/>
          </a:bodyPr>
          <a:lstStyle/>
          <a:p>
            <a:r>
              <a:rPr lang="en-US" sz="5600" dirty="0">
                <a:solidFill>
                  <a:schemeClr val="bg1"/>
                </a:solidFill>
              </a:rPr>
              <a:t>Roles</a:t>
            </a:r>
            <a:br>
              <a:rPr lang="en-US" sz="4400" dirty="0"/>
            </a:br>
            <a:endParaRPr lang="en-US" b="1" dirty="0">
              <a:solidFill>
                <a:schemeClr val="bg1"/>
              </a:solidFill>
            </a:endParaRPr>
          </a:p>
        </p:txBody>
      </p:sp>
      <p:pic>
        <p:nvPicPr>
          <p:cNvPr id="4" name="Picture 3">
            <a:extLst>
              <a:ext uri="{FF2B5EF4-FFF2-40B4-BE49-F238E27FC236}">
                <a16:creationId xmlns:a16="http://schemas.microsoft.com/office/drawing/2014/main" id="{8702C848-A46A-4E55-AA5E-62511FCFAE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6799" y="439462"/>
            <a:ext cx="1897970" cy="1001382"/>
          </a:xfrm>
          <a:prstGeom prst="rect">
            <a:avLst/>
          </a:prstGeom>
          <a:effectLst/>
        </p:spPr>
      </p:pic>
      <p:sp>
        <p:nvSpPr>
          <p:cNvPr id="3" name="Content Placeholder 2">
            <a:extLst>
              <a:ext uri="{FF2B5EF4-FFF2-40B4-BE49-F238E27FC236}">
                <a16:creationId xmlns:a16="http://schemas.microsoft.com/office/drawing/2014/main" id="{E716FC4B-2287-4021-9054-AB18E186107D}"/>
              </a:ext>
            </a:extLst>
          </p:cNvPr>
          <p:cNvSpPr>
            <a:spLocks noGrp="1"/>
          </p:cNvSpPr>
          <p:nvPr>
            <p:ph idx="1"/>
          </p:nvPr>
        </p:nvSpPr>
        <p:spPr>
          <a:xfrm>
            <a:off x="383059" y="2311238"/>
            <a:ext cx="10847537" cy="3676370"/>
          </a:xfrm>
        </p:spPr>
        <p:txBody>
          <a:bodyPr>
            <a:normAutofit/>
          </a:bodyPr>
          <a:lstStyle/>
          <a:p>
            <a:pPr marL="0" marR="0" indent="0">
              <a:lnSpc>
                <a:spcPct val="107000"/>
              </a:lnSpc>
              <a:spcBef>
                <a:spcPts val="0"/>
              </a:spcBef>
              <a:spcAft>
                <a:spcPts val="800"/>
              </a:spcAft>
              <a:buNone/>
            </a:pP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200"/>
              </a:spcAft>
              <a:buClr>
                <a:schemeClr val="accent6">
                  <a:lumMod val="75000"/>
                </a:schemeClr>
              </a:buClr>
              <a:buNone/>
            </a:pPr>
            <a:endParaRPr lang="en-US" sz="4300" dirty="0"/>
          </a:p>
          <a:p>
            <a:endParaRPr lang="en-US" sz="1700" dirty="0"/>
          </a:p>
        </p:txBody>
      </p:sp>
      <p:sp>
        <p:nvSpPr>
          <p:cNvPr id="8" name="TextBox 7">
            <a:extLst>
              <a:ext uri="{FF2B5EF4-FFF2-40B4-BE49-F238E27FC236}">
                <a16:creationId xmlns:a16="http://schemas.microsoft.com/office/drawing/2014/main" id="{B0843D33-51B2-4959-857B-C4C37A52E7C0}"/>
              </a:ext>
            </a:extLst>
          </p:cNvPr>
          <p:cNvSpPr txBox="1"/>
          <p:nvPr/>
        </p:nvSpPr>
        <p:spPr>
          <a:xfrm>
            <a:off x="841829" y="2983193"/>
            <a:ext cx="10967113" cy="3456652"/>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200" dirty="0">
                <a:effectLst/>
                <a:latin typeface="Calibri" panose="020F0502020204030204" pitchFamily="34" charset="0"/>
                <a:ea typeface="Calibri" panose="020F0502020204030204" pitchFamily="34" charset="0"/>
                <a:cs typeface="Calibri" panose="020F0502020204030204" pitchFamily="34" charset="0"/>
              </a:rPr>
              <a:t>County – Data, Introductions, Attend</a:t>
            </a:r>
          </a:p>
          <a:p>
            <a:pPr marL="342900" marR="0" lvl="0" indent="-342900">
              <a:lnSpc>
                <a:spcPct val="107000"/>
              </a:lnSpc>
              <a:spcBef>
                <a:spcPts val="0"/>
              </a:spcBef>
              <a:spcAft>
                <a:spcPts val="0"/>
              </a:spcAft>
              <a:buFont typeface="Symbol" panose="05050102010706020507" pitchFamily="18" charset="2"/>
              <a:buChar char=""/>
            </a:pPr>
            <a:r>
              <a:rPr lang="en-US" sz="4200" dirty="0">
                <a:latin typeface="Calibri" panose="020F0502020204030204" pitchFamily="34" charset="0"/>
                <a:ea typeface="Calibri" panose="020F0502020204030204" pitchFamily="34" charset="0"/>
                <a:cs typeface="Calibri" panose="020F0502020204030204" pitchFamily="34" charset="0"/>
              </a:rPr>
              <a:t>Consultant – Leadership, negotiations, rates, draft agreements and present at public meetings</a:t>
            </a:r>
          </a:p>
          <a:p>
            <a:pPr marL="342900" marR="0" lvl="0" indent="-342900">
              <a:lnSpc>
                <a:spcPct val="107000"/>
              </a:lnSpc>
              <a:spcBef>
                <a:spcPts val="0"/>
              </a:spcBef>
              <a:spcAft>
                <a:spcPts val="0"/>
              </a:spcAft>
              <a:buFont typeface="Symbol" panose="05050102010706020507" pitchFamily="18" charset="2"/>
              <a:buChar char=""/>
            </a:pPr>
            <a:endParaRPr lang="en-US" sz="3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9280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481CCE5-8473-49D7-B6AC-1A029EF14E3F}"/>
              </a:ext>
            </a:extLst>
          </p:cNvPr>
          <p:cNvSpPr>
            <a:spLocks noGrp="1"/>
          </p:cNvSpPr>
          <p:nvPr>
            <p:ph type="title"/>
          </p:nvPr>
        </p:nvSpPr>
        <p:spPr>
          <a:xfrm>
            <a:off x="961193" y="870393"/>
            <a:ext cx="10269613" cy="891674"/>
          </a:xfrm>
        </p:spPr>
        <p:txBody>
          <a:bodyPr>
            <a:normAutofit fontScale="90000"/>
          </a:bodyPr>
          <a:lstStyle/>
          <a:p>
            <a:r>
              <a:rPr lang="en-US" sz="5600" dirty="0">
                <a:solidFill>
                  <a:schemeClr val="bg1"/>
                </a:solidFill>
              </a:rPr>
              <a:t>SLEB</a:t>
            </a:r>
            <a:br>
              <a:rPr lang="en-US" sz="4400" dirty="0"/>
            </a:br>
            <a:endParaRPr lang="en-US" b="1" dirty="0">
              <a:solidFill>
                <a:schemeClr val="bg1"/>
              </a:solidFill>
            </a:endParaRPr>
          </a:p>
        </p:txBody>
      </p:sp>
      <p:pic>
        <p:nvPicPr>
          <p:cNvPr id="4" name="Picture 3">
            <a:extLst>
              <a:ext uri="{FF2B5EF4-FFF2-40B4-BE49-F238E27FC236}">
                <a16:creationId xmlns:a16="http://schemas.microsoft.com/office/drawing/2014/main" id="{8702C848-A46A-4E55-AA5E-62511FCFAE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6799" y="439462"/>
            <a:ext cx="1897970" cy="1001382"/>
          </a:xfrm>
          <a:prstGeom prst="rect">
            <a:avLst/>
          </a:prstGeom>
          <a:effectLst/>
        </p:spPr>
      </p:pic>
      <p:sp>
        <p:nvSpPr>
          <p:cNvPr id="3" name="Content Placeholder 2">
            <a:extLst>
              <a:ext uri="{FF2B5EF4-FFF2-40B4-BE49-F238E27FC236}">
                <a16:creationId xmlns:a16="http://schemas.microsoft.com/office/drawing/2014/main" id="{E716FC4B-2287-4021-9054-AB18E186107D}"/>
              </a:ext>
            </a:extLst>
          </p:cNvPr>
          <p:cNvSpPr>
            <a:spLocks noGrp="1"/>
          </p:cNvSpPr>
          <p:nvPr>
            <p:ph idx="1"/>
          </p:nvPr>
        </p:nvSpPr>
        <p:spPr>
          <a:xfrm>
            <a:off x="383059" y="2311238"/>
            <a:ext cx="10847537" cy="3676370"/>
          </a:xfrm>
        </p:spPr>
        <p:txBody>
          <a:bodyPr>
            <a:normAutofit/>
          </a:bodyPr>
          <a:lstStyle/>
          <a:p>
            <a:pPr marL="0" marR="0" indent="0">
              <a:lnSpc>
                <a:spcPct val="107000"/>
              </a:lnSpc>
              <a:spcBef>
                <a:spcPts val="0"/>
              </a:spcBef>
              <a:spcAft>
                <a:spcPts val="800"/>
              </a:spcAft>
              <a:buNone/>
            </a:pP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200"/>
              </a:spcAft>
              <a:buClr>
                <a:schemeClr val="accent6">
                  <a:lumMod val="75000"/>
                </a:schemeClr>
              </a:buClr>
              <a:buNone/>
            </a:pPr>
            <a:endParaRPr lang="en-US" sz="4300" dirty="0"/>
          </a:p>
          <a:p>
            <a:endParaRPr lang="en-US" sz="1700" dirty="0"/>
          </a:p>
        </p:txBody>
      </p:sp>
      <p:sp>
        <p:nvSpPr>
          <p:cNvPr id="8" name="TextBox 7">
            <a:extLst>
              <a:ext uri="{FF2B5EF4-FFF2-40B4-BE49-F238E27FC236}">
                <a16:creationId xmlns:a16="http://schemas.microsoft.com/office/drawing/2014/main" id="{B0843D33-51B2-4959-857B-C4C37A52E7C0}"/>
              </a:ext>
            </a:extLst>
          </p:cNvPr>
          <p:cNvSpPr txBox="1"/>
          <p:nvPr/>
        </p:nvSpPr>
        <p:spPr>
          <a:xfrm>
            <a:off x="638629" y="3033486"/>
            <a:ext cx="12888685" cy="2567306"/>
          </a:xfrm>
          <a:prstGeom prst="rect">
            <a:avLst/>
          </a:prstGeom>
          <a:noFill/>
        </p:spPr>
        <p:txBody>
          <a:bodyPr wrap="square">
            <a:spAutoFit/>
          </a:bodyPr>
          <a:lstStyle/>
          <a:p>
            <a:pPr>
              <a:lnSpc>
                <a:spcPct val="107000"/>
              </a:lnSpc>
            </a:pPr>
            <a:r>
              <a:rPr lang="en-US" sz="3800" dirty="0">
                <a:effectLst/>
                <a:latin typeface="Calibri" panose="020F0502020204030204" pitchFamily="34" charset="0"/>
                <a:ea typeface="Calibri" panose="020F0502020204030204" pitchFamily="34" charset="0"/>
              </a:rPr>
              <a:t>Small Local Emerging Business (SLEB)</a:t>
            </a:r>
          </a:p>
          <a:p>
            <a:pPr marL="342900" indent="-342900">
              <a:lnSpc>
                <a:spcPct val="107000"/>
              </a:lnSpc>
              <a:buFont typeface="Symbol" panose="05050102010706020507" pitchFamily="18" charset="2"/>
              <a:buChar char=""/>
            </a:pPr>
            <a:r>
              <a:rPr lang="en-US" sz="3800" dirty="0">
                <a:effectLst/>
                <a:latin typeface="Calibri" panose="020F0502020204030204" pitchFamily="34" charset="0"/>
                <a:ea typeface="Calibri" panose="020F0502020204030204" pitchFamily="34" charset="0"/>
              </a:rPr>
              <a:t> </a:t>
            </a:r>
            <a:r>
              <a:rPr lang="en-US" sz="3800" dirty="0">
                <a:latin typeface="Calibri" panose="020F0502020204030204" pitchFamily="34" charset="0"/>
                <a:ea typeface="Calibri" panose="020F0502020204030204" pitchFamily="34" charset="0"/>
                <a:cs typeface="Calibri" panose="020F0502020204030204" pitchFamily="34" charset="0"/>
              </a:rPr>
              <a:t>M</a:t>
            </a:r>
            <a:r>
              <a:rPr lang="en-US" sz="3800" dirty="0">
                <a:effectLst/>
                <a:latin typeface="Calibri" panose="020F0502020204030204" pitchFamily="34" charset="0"/>
                <a:ea typeface="Calibri" panose="020F0502020204030204" pitchFamily="34" charset="0"/>
                <a:cs typeface="Calibri" panose="020F0502020204030204" pitchFamily="34" charset="0"/>
              </a:rPr>
              <a:t>ust have SLEB certification or subcontract</a:t>
            </a:r>
          </a:p>
          <a:p>
            <a:pPr marL="342900" indent="-342900">
              <a:lnSpc>
                <a:spcPct val="107000"/>
              </a:lnSpc>
              <a:buFont typeface="Symbol" panose="05050102010706020507" pitchFamily="18" charset="2"/>
              <a:buChar char=""/>
            </a:pPr>
            <a:r>
              <a:rPr lang="en-US" sz="3800" dirty="0">
                <a:effectLst/>
                <a:latin typeface="Calibri" panose="020F0502020204030204" pitchFamily="34" charset="0"/>
                <a:ea typeface="Calibri" panose="020F0502020204030204" pitchFamily="34" charset="0"/>
                <a:cs typeface="Calibri" panose="020F0502020204030204" pitchFamily="34" charset="0"/>
              </a:rPr>
              <a:t> See RFP for links to more SLEB info on GSA website</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2836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481CCE5-8473-49D7-B6AC-1A029EF14E3F}"/>
              </a:ext>
            </a:extLst>
          </p:cNvPr>
          <p:cNvSpPr>
            <a:spLocks noGrp="1"/>
          </p:cNvSpPr>
          <p:nvPr>
            <p:ph type="title"/>
          </p:nvPr>
        </p:nvSpPr>
        <p:spPr>
          <a:xfrm>
            <a:off x="960983" y="885371"/>
            <a:ext cx="10269613" cy="891674"/>
          </a:xfrm>
        </p:spPr>
        <p:txBody>
          <a:bodyPr>
            <a:normAutofit fontScale="90000"/>
          </a:bodyPr>
          <a:lstStyle/>
          <a:p>
            <a:r>
              <a:rPr lang="en-US" sz="5600" dirty="0">
                <a:solidFill>
                  <a:schemeClr val="bg1"/>
                </a:solidFill>
              </a:rPr>
              <a:t>Welcome</a:t>
            </a:r>
            <a:br>
              <a:rPr lang="en-US" sz="4400" dirty="0"/>
            </a:br>
            <a:endParaRPr lang="en-US" b="1" dirty="0">
              <a:solidFill>
                <a:schemeClr val="bg1"/>
              </a:solidFill>
            </a:endParaRPr>
          </a:p>
        </p:txBody>
      </p:sp>
      <p:pic>
        <p:nvPicPr>
          <p:cNvPr id="4" name="Picture 3">
            <a:extLst>
              <a:ext uri="{FF2B5EF4-FFF2-40B4-BE49-F238E27FC236}">
                <a16:creationId xmlns:a16="http://schemas.microsoft.com/office/drawing/2014/main" id="{8702C848-A46A-4E55-AA5E-62511FCFAE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6799" y="439462"/>
            <a:ext cx="1897970" cy="1001382"/>
          </a:xfrm>
          <a:prstGeom prst="rect">
            <a:avLst/>
          </a:prstGeom>
          <a:effectLst/>
        </p:spPr>
      </p:pic>
      <p:sp>
        <p:nvSpPr>
          <p:cNvPr id="3" name="Content Placeholder 2">
            <a:extLst>
              <a:ext uri="{FF2B5EF4-FFF2-40B4-BE49-F238E27FC236}">
                <a16:creationId xmlns:a16="http://schemas.microsoft.com/office/drawing/2014/main" id="{E716FC4B-2287-4021-9054-AB18E186107D}"/>
              </a:ext>
            </a:extLst>
          </p:cNvPr>
          <p:cNvSpPr>
            <a:spLocks noGrp="1"/>
          </p:cNvSpPr>
          <p:nvPr>
            <p:ph idx="1"/>
          </p:nvPr>
        </p:nvSpPr>
        <p:spPr>
          <a:xfrm>
            <a:off x="383059" y="2653741"/>
            <a:ext cx="10847537" cy="3764797"/>
          </a:xfrm>
        </p:spPr>
        <p:txBody>
          <a:bodyPr>
            <a:normAutofit fontScale="85000" lnSpcReduction="20000"/>
          </a:bodyPr>
          <a:lstStyle/>
          <a:p>
            <a:pPr marL="0" indent="0">
              <a:spcAft>
                <a:spcPts val="1200"/>
              </a:spcAft>
              <a:buClr>
                <a:schemeClr val="accent6">
                  <a:lumMod val="75000"/>
                </a:schemeClr>
              </a:buClr>
              <a:buNone/>
            </a:pPr>
            <a:r>
              <a:rPr lang="en-US" sz="4300" dirty="0"/>
              <a:t>Team Introductions:</a:t>
            </a:r>
          </a:p>
          <a:p>
            <a:pPr marL="342900" indent="-342900">
              <a:lnSpc>
                <a:spcPct val="107000"/>
              </a:lnSpc>
              <a:spcBef>
                <a:spcPts val="0"/>
              </a:spcBef>
              <a:buFont typeface="Symbol" panose="05050102010706020507" pitchFamily="18" charset="2"/>
              <a:buChar char=""/>
            </a:pPr>
            <a:r>
              <a:rPr lang="en-US" sz="4300" dirty="0">
                <a:effectLst/>
                <a:ea typeface="Calibri" panose="020F0502020204030204" pitchFamily="34" charset="0"/>
                <a:cs typeface="Calibri" panose="020F0502020204030204" pitchFamily="34" charset="0"/>
              </a:rPr>
              <a:t>Andy Schneider – Newly hired Waste Program Manager </a:t>
            </a:r>
          </a:p>
          <a:p>
            <a:pPr marL="342900" indent="-342900">
              <a:lnSpc>
                <a:spcPct val="107000"/>
              </a:lnSpc>
              <a:spcBef>
                <a:spcPts val="0"/>
              </a:spcBef>
              <a:buFont typeface="Symbol" panose="05050102010706020507" pitchFamily="18" charset="2"/>
              <a:buChar char=""/>
            </a:pPr>
            <a:r>
              <a:rPr lang="en-US" sz="4300" dirty="0">
                <a:effectLst/>
                <a:ea typeface="Calibri" panose="020F0502020204030204" pitchFamily="34" charset="0"/>
                <a:cs typeface="Calibri" panose="020F0502020204030204" pitchFamily="34" charset="0"/>
              </a:rPr>
              <a:t>Ali Abbors – Member of Policy Planning team </a:t>
            </a:r>
          </a:p>
          <a:p>
            <a:pPr marL="342900" marR="0" lvl="0" indent="-342900">
              <a:lnSpc>
                <a:spcPct val="107000"/>
              </a:lnSpc>
              <a:spcBef>
                <a:spcPts val="0"/>
              </a:spcBef>
              <a:spcAft>
                <a:spcPts val="0"/>
              </a:spcAft>
              <a:buFont typeface="Symbol" panose="05050102010706020507" pitchFamily="18" charset="2"/>
              <a:buChar char=""/>
            </a:pPr>
            <a:r>
              <a:rPr lang="en-US" sz="4300" dirty="0">
                <a:effectLst/>
                <a:ea typeface="Calibri" panose="020F0502020204030204" pitchFamily="34" charset="0"/>
                <a:cs typeface="Calibri" panose="020F0502020204030204" pitchFamily="34" charset="0"/>
              </a:rPr>
              <a:t>Liz McElligott – Assistant Planning Director </a:t>
            </a:r>
            <a:endParaRPr lang="en-US" sz="43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4300" dirty="0">
                <a:effectLst/>
                <a:ea typeface="Calibri" panose="020F0502020204030204" pitchFamily="34" charset="0"/>
                <a:cs typeface="Calibri" panose="020F0502020204030204" pitchFamily="34" charset="0"/>
              </a:rPr>
              <a:t>Legal Counsel, committees &amp; councils, Board of Supervisors for approval of contracts and agreements</a:t>
            </a:r>
            <a:endParaRPr lang="en-US" sz="4300" dirty="0">
              <a:effectLst/>
              <a:ea typeface="Calibri" panose="020F0502020204030204" pitchFamily="34" charset="0"/>
              <a:cs typeface="Times New Roman" panose="02020603050405020304" pitchFamily="18" charset="0"/>
            </a:endParaRPr>
          </a:p>
          <a:p>
            <a:pPr marL="0" indent="0">
              <a:spcAft>
                <a:spcPts val="1200"/>
              </a:spcAft>
              <a:buClr>
                <a:schemeClr val="accent6">
                  <a:lumMod val="75000"/>
                </a:schemeClr>
              </a:buClr>
              <a:buNone/>
            </a:pPr>
            <a:endParaRPr lang="en-US" sz="4300" dirty="0"/>
          </a:p>
          <a:p>
            <a:endParaRPr lang="en-US" sz="1700" dirty="0"/>
          </a:p>
        </p:txBody>
      </p:sp>
    </p:spTree>
    <p:extLst>
      <p:ext uri="{BB962C8B-B14F-4D97-AF65-F5344CB8AC3E}">
        <p14:creationId xmlns:p14="http://schemas.microsoft.com/office/powerpoint/2010/main" val="2205366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481CCE5-8473-49D7-B6AC-1A029EF14E3F}"/>
              </a:ext>
            </a:extLst>
          </p:cNvPr>
          <p:cNvSpPr>
            <a:spLocks noGrp="1"/>
          </p:cNvSpPr>
          <p:nvPr>
            <p:ph type="title"/>
          </p:nvPr>
        </p:nvSpPr>
        <p:spPr>
          <a:xfrm>
            <a:off x="1204686" y="870393"/>
            <a:ext cx="10026120" cy="891674"/>
          </a:xfrm>
        </p:spPr>
        <p:txBody>
          <a:bodyPr>
            <a:normAutofit fontScale="90000"/>
          </a:bodyPr>
          <a:lstStyle/>
          <a:p>
            <a:br>
              <a:rPr lang="en-US" sz="6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6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Bid Packet </a:t>
            </a:r>
            <a:br>
              <a:rPr lang="en-US" sz="6000" dirty="0">
                <a:effectLst/>
                <a:latin typeface="Calibri" panose="020F0502020204030204" pitchFamily="34" charset="0"/>
                <a:ea typeface="Calibri" panose="020F0502020204030204" pitchFamily="34" charset="0"/>
                <a:cs typeface="Calibri" panose="020F0502020204030204" pitchFamily="34" charset="0"/>
              </a:rPr>
            </a:br>
            <a:br>
              <a:rPr lang="en-US" sz="4400" dirty="0"/>
            </a:br>
            <a:endParaRPr lang="en-US" b="1" dirty="0">
              <a:solidFill>
                <a:schemeClr val="bg1"/>
              </a:solidFill>
            </a:endParaRPr>
          </a:p>
        </p:txBody>
      </p:sp>
      <p:pic>
        <p:nvPicPr>
          <p:cNvPr id="4" name="Picture 3">
            <a:extLst>
              <a:ext uri="{FF2B5EF4-FFF2-40B4-BE49-F238E27FC236}">
                <a16:creationId xmlns:a16="http://schemas.microsoft.com/office/drawing/2014/main" id="{8702C848-A46A-4E55-AA5E-62511FCFAE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6799" y="439462"/>
            <a:ext cx="1897970" cy="1001382"/>
          </a:xfrm>
          <a:prstGeom prst="rect">
            <a:avLst/>
          </a:prstGeom>
          <a:effectLst/>
        </p:spPr>
      </p:pic>
      <p:sp>
        <p:nvSpPr>
          <p:cNvPr id="3" name="Content Placeholder 2">
            <a:extLst>
              <a:ext uri="{FF2B5EF4-FFF2-40B4-BE49-F238E27FC236}">
                <a16:creationId xmlns:a16="http://schemas.microsoft.com/office/drawing/2014/main" id="{E716FC4B-2287-4021-9054-AB18E186107D}"/>
              </a:ext>
            </a:extLst>
          </p:cNvPr>
          <p:cNvSpPr>
            <a:spLocks noGrp="1"/>
          </p:cNvSpPr>
          <p:nvPr>
            <p:ph idx="1"/>
          </p:nvPr>
        </p:nvSpPr>
        <p:spPr>
          <a:xfrm>
            <a:off x="2002971" y="2311238"/>
            <a:ext cx="9227625" cy="3676370"/>
          </a:xfrm>
        </p:spPr>
        <p:txBody>
          <a:bodyPr>
            <a:normAutofit/>
          </a:bodyPr>
          <a:lstStyle/>
          <a:p>
            <a:pPr marL="0" marR="0" indent="0">
              <a:lnSpc>
                <a:spcPct val="107000"/>
              </a:lnSpc>
              <a:spcBef>
                <a:spcPts val="0"/>
              </a:spcBef>
              <a:spcAft>
                <a:spcPts val="800"/>
              </a:spcAft>
              <a:buNone/>
            </a:pP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200"/>
              </a:spcAft>
              <a:buClr>
                <a:schemeClr val="accent6">
                  <a:lumMod val="75000"/>
                </a:schemeClr>
              </a:buClr>
              <a:buNone/>
            </a:pPr>
            <a:endParaRPr lang="en-US" sz="4300" dirty="0"/>
          </a:p>
          <a:p>
            <a:endParaRPr lang="en-US" sz="1700" dirty="0"/>
          </a:p>
        </p:txBody>
      </p:sp>
      <p:sp>
        <p:nvSpPr>
          <p:cNvPr id="8" name="TextBox 7">
            <a:extLst>
              <a:ext uri="{FF2B5EF4-FFF2-40B4-BE49-F238E27FC236}">
                <a16:creationId xmlns:a16="http://schemas.microsoft.com/office/drawing/2014/main" id="{B0843D33-51B2-4959-857B-C4C37A52E7C0}"/>
              </a:ext>
            </a:extLst>
          </p:cNvPr>
          <p:cNvSpPr txBox="1"/>
          <p:nvPr/>
        </p:nvSpPr>
        <p:spPr>
          <a:xfrm>
            <a:off x="961404" y="2688143"/>
            <a:ext cx="9929996" cy="3060774"/>
          </a:xfrm>
          <a:prstGeom prst="rect">
            <a:avLst/>
          </a:prstGeom>
          <a:noFill/>
        </p:spPr>
        <p:txBody>
          <a:bodyPr wrap="square">
            <a:spAutoFit/>
          </a:bodyPr>
          <a:lstStyle/>
          <a:p>
            <a:pPr marL="0" marR="0">
              <a:lnSpc>
                <a:spcPct val="107000"/>
              </a:lnSpc>
              <a:spcBef>
                <a:spcPts val="0"/>
              </a:spcBef>
              <a:spcAft>
                <a:spcPts val="800"/>
              </a:spcAft>
            </a:pPr>
            <a:r>
              <a:rPr lang="en-US" sz="4400" dirty="0">
                <a:effectLst/>
                <a:latin typeface="Calibri" panose="020F0502020204030204" pitchFamily="34" charset="0"/>
                <a:ea typeface="Calibri" panose="020F0502020204030204" pitchFamily="34" charset="0"/>
                <a:cs typeface="Calibri" panose="020F0502020204030204" pitchFamily="34" charset="0"/>
              </a:rPr>
              <a:t>RFP contains the county’s standard Bid Packet. </a:t>
            </a:r>
          </a:p>
          <a:p>
            <a:pPr marL="0" marR="0">
              <a:lnSpc>
                <a:spcPct val="107000"/>
              </a:lnSpc>
              <a:spcBef>
                <a:spcPts val="0"/>
              </a:spcBef>
              <a:spcAft>
                <a:spcPts val="800"/>
              </a:spcAft>
            </a:pPr>
            <a:r>
              <a:rPr lang="en-US" sz="4400" dirty="0">
                <a:effectLst/>
                <a:latin typeface="Calibri" panose="020F0502020204030204" pitchFamily="34" charset="0"/>
                <a:ea typeface="Calibri" panose="020F0502020204030204" pitchFamily="34" charset="0"/>
                <a:cs typeface="Calibri" panose="020F0502020204030204" pitchFamily="34" charset="0"/>
              </a:rPr>
              <a:t>Read carefully for all submittal requirements</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0912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481CCE5-8473-49D7-B6AC-1A029EF14E3F}"/>
              </a:ext>
            </a:extLst>
          </p:cNvPr>
          <p:cNvSpPr>
            <a:spLocks noGrp="1"/>
          </p:cNvSpPr>
          <p:nvPr>
            <p:ph type="title"/>
          </p:nvPr>
        </p:nvSpPr>
        <p:spPr>
          <a:xfrm>
            <a:off x="961193" y="870393"/>
            <a:ext cx="10269613" cy="891674"/>
          </a:xfrm>
        </p:spPr>
        <p:txBody>
          <a:bodyPr>
            <a:normAutofit fontScale="90000"/>
          </a:bodyPr>
          <a:lstStyle/>
          <a:p>
            <a:r>
              <a:rPr lang="en-US" sz="5600" dirty="0">
                <a:solidFill>
                  <a:schemeClr val="bg1"/>
                </a:solidFill>
              </a:rPr>
              <a:t>Evaluation Process</a:t>
            </a:r>
            <a:br>
              <a:rPr lang="en-US" sz="4400" dirty="0"/>
            </a:br>
            <a:endParaRPr lang="en-US" b="1" dirty="0">
              <a:solidFill>
                <a:schemeClr val="bg1"/>
              </a:solidFill>
            </a:endParaRPr>
          </a:p>
        </p:txBody>
      </p:sp>
      <p:pic>
        <p:nvPicPr>
          <p:cNvPr id="4" name="Picture 3">
            <a:extLst>
              <a:ext uri="{FF2B5EF4-FFF2-40B4-BE49-F238E27FC236}">
                <a16:creationId xmlns:a16="http://schemas.microsoft.com/office/drawing/2014/main" id="{8702C848-A46A-4E55-AA5E-62511FCFAE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6799" y="439462"/>
            <a:ext cx="1897970" cy="1001382"/>
          </a:xfrm>
          <a:prstGeom prst="rect">
            <a:avLst/>
          </a:prstGeom>
          <a:effectLst/>
        </p:spPr>
      </p:pic>
      <p:sp>
        <p:nvSpPr>
          <p:cNvPr id="3" name="Content Placeholder 2">
            <a:extLst>
              <a:ext uri="{FF2B5EF4-FFF2-40B4-BE49-F238E27FC236}">
                <a16:creationId xmlns:a16="http://schemas.microsoft.com/office/drawing/2014/main" id="{E716FC4B-2287-4021-9054-AB18E186107D}"/>
              </a:ext>
            </a:extLst>
          </p:cNvPr>
          <p:cNvSpPr>
            <a:spLocks noGrp="1"/>
          </p:cNvSpPr>
          <p:nvPr>
            <p:ph idx="1"/>
          </p:nvPr>
        </p:nvSpPr>
        <p:spPr>
          <a:xfrm>
            <a:off x="383059" y="2311238"/>
            <a:ext cx="10847537" cy="3676370"/>
          </a:xfrm>
        </p:spPr>
        <p:txBody>
          <a:bodyPr>
            <a:normAutofit/>
          </a:bodyPr>
          <a:lstStyle/>
          <a:p>
            <a:pPr marL="0" marR="0" indent="0">
              <a:lnSpc>
                <a:spcPct val="107000"/>
              </a:lnSpc>
              <a:spcBef>
                <a:spcPts val="0"/>
              </a:spcBef>
              <a:spcAft>
                <a:spcPts val="800"/>
              </a:spcAft>
              <a:buNone/>
            </a:pP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200"/>
              </a:spcAft>
              <a:buClr>
                <a:schemeClr val="accent6">
                  <a:lumMod val="75000"/>
                </a:schemeClr>
              </a:buClr>
              <a:buNone/>
            </a:pPr>
            <a:endParaRPr lang="en-US" sz="4300" dirty="0"/>
          </a:p>
          <a:p>
            <a:endParaRPr lang="en-US" sz="1700" dirty="0"/>
          </a:p>
        </p:txBody>
      </p:sp>
      <p:sp>
        <p:nvSpPr>
          <p:cNvPr id="8" name="TextBox 7">
            <a:extLst>
              <a:ext uri="{FF2B5EF4-FFF2-40B4-BE49-F238E27FC236}">
                <a16:creationId xmlns:a16="http://schemas.microsoft.com/office/drawing/2014/main" id="{B0843D33-51B2-4959-857B-C4C37A52E7C0}"/>
              </a:ext>
            </a:extLst>
          </p:cNvPr>
          <p:cNvSpPr txBox="1"/>
          <p:nvPr/>
        </p:nvSpPr>
        <p:spPr>
          <a:xfrm>
            <a:off x="383059" y="2332518"/>
            <a:ext cx="11634769" cy="3953585"/>
          </a:xfrm>
          <a:prstGeom prst="rect">
            <a:avLst/>
          </a:prstGeom>
          <a:noFill/>
        </p:spPr>
        <p:txBody>
          <a:bodyPr wrap="square">
            <a:spAutoFit/>
          </a:bodyPr>
          <a:lstStyle/>
          <a:p>
            <a:pPr marR="0" lvl="0">
              <a:lnSpc>
                <a:spcPct val="107000"/>
              </a:lnSpc>
              <a:spcBef>
                <a:spcPts val="0"/>
              </a:spcBef>
              <a:spcAft>
                <a:spcPts val="0"/>
              </a:spcAft>
            </a:pPr>
            <a:r>
              <a:rPr lang="en-US" sz="3800" dirty="0">
                <a:latin typeface="Calibri" panose="020F0502020204030204" pitchFamily="34" charset="0"/>
                <a:ea typeface="Calibri" panose="020F0502020204030204" pitchFamily="34" charset="0"/>
                <a:cs typeface="Calibri" panose="020F0502020204030204" pitchFamily="34" charset="0"/>
              </a:rPr>
              <a:t>Two Stage Approach</a:t>
            </a:r>
          </a:p>
          <a:p>
            <a:pPr marL="1257300" lvl="2" indent="-342900">
              <a:lnSpc>
                <a:spcPct val="107000"/>
              </a:lnSpc>
              <a:buFont typeface="+mj-lt"/>
              <a:buAutoNum type="arabicPeriod"/>
            </a:pPr>
            <a:r>
              <a:rPr lang="en-US" sz="3800" dirty="0">
                <a:latin typeface="Calibri" panose="020F0502020204030204" pitchFamily="34" charset="0"/>
                <a:cs typeface="Calibri" panose="020F0502020204030204" pitchFamily="34" charset="0"/>
              </a:rPr>
              <a:t> Initial evaluation of the written proposal</a:t>
            </a:r>
          </a:p>
          <a:p>
            <a:pPr marR="0" lvl="0">
              <a:lnSpc>
                <a:spcPct val="107000"/>
              </a:lnSpc>
              <a:spcBef>
                <a:spcPts val="0"/>
              </a:spcBef>
              <a:spcAft>
                <a:spcPts val="0"/>
              </a:spcAft>
            </a:pPr>
            <a:r>
              <a:rPr lang="en-US" sz="3800" dirty="0">
                <a:latin typeface="Calibri" panose="020F0502020204030204" pitchFamily="34" charset="0"/>
                <a:cs typeface="Calibri" panose="020F0502020204030204" pitchFamily="34" charset="0"/>
              </a:rPr>
              <a:t>	2. Preliminary scoring to develop a short list of 	Bidders that will continue to the final stage of 	oral 	interview and reference checks.  </a:t>
            </a:r>
          </a:p>
          <a:p>
            <a:pPr marL="342900" marR="0" lvl="0" indent="-342900">
              <a:lnSpc>
                <a:spcPct val="107000"/>
              </a:lnSpc>
              <a:spcBef>
                <a:spcPts val="0"/>
              </a:spcBef>
              <a:spcAft>
                <a:spcPts val="0"/>
              </a:spcAft>
              <a:buFont typeface="Symbol" panose="05050102010706020507" pitchFamily="18" charset="2"/>
              <a:buChar char=""/>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4665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481CCE5-8473-49D7-B6AC-1A029EF14E3F}"/>
              </a:ext>
            </a:extLst>
          </p:cNvPr>
          <p:cNvSpPr>
            <a:spLocks noGrp="1"/>
          </p:cNvSpPr>
          <p:nvPr>
            <p:ph type="title"/>
          </p:nvPr>
        </p:nvSpPr>
        <p:spPr>
          <a:xfrm>
            <a:off x="961193" y="870393"/>
            <a:ext cx="10269613" cy="891674"/>
          </a:xfrm>
        </p:spPr>
        <p:txBody>
          <a:bodyPr>
            <a:normAutofit fontScale="90000"/>
          </a:bodyPr>
          <a:lstStyle/>
          <a:p>
            <a:br>
              <a:rPr lang="en-US" sz="4400" dirty="0"/>
            </a:br>
            <a:endParaRPr lang="en-US" b="1" dirty="0">
              <a:solidFill>
                <a:schemeClr val="bg1"/>
              </a:solidFill>
            </a:endParaRPr>
          </a:p>
        </p:txBody>
      </p:sp>
      <p:pic>
        <p:nvPicPr>
          <p:cNvPr id="4" name="Picture 3">
            <a:extLst>
              <a:ext uri="{FF2B5EF4-FFF2-40B4-BE49-F238E27FC236}">
                <a16:creationId xmlns:a16="http://schemas.microsoft.com/office/drawing/2014/main" id="{8702C848-A46A-4E55-AA5E-62511FCFAE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6799" y="439462"/>
            <a:ext cx="1897970" cy="1001382"/>
          </a:xfrm>
          <a:prstGeom prst="rect">
            <a:avLst/>
          </a:prstGeom>
          <a:effectLst/>
        </p:spPr>
      </p:pic>
      <p:sp>
        <p:nvSpPr>
          <p:cNvPr id="3" name="Content Placeholder 2">
            <a:extLst>
              <a:ext uri="{FF2B5EF4-FFF2-40B4-BE49-F238E27FC236}">
                <a16:creationId xmlns:a16="http://schemas.microsoft.com/office/drawing/2014/main" id="{E716FC4B-2287-4021-9054-AB18E186107D}"/>
              </a:ext>
            </a:extLst>
          </p:cNvPr>
          <p:cNvSpPr>
            <a:spLocks noGrp="1"/>
          </p:cNvSpPr>
          <p:nvPr>
            <p:ph idx="1"/>
          </p:nvPr>
        </p:nvSpPr>
        <p:spPr>
          <a:xfrm>
            <a:off x="383059" y="2311238"/>
            <a:ext cx="10847537" cy="3676370"/>
          </a:xfrm>
        </p:spPr>
        <p:txBody>
          <a:bodyPr>
            <a:normAutofit/>
          </a:bodyPr>
          <a:lstStyle/>
          <a:p>
            <a:pPr marL="0" indent="0">
              <a:spcAft>
                <a:spcPts val="1200"/>
              </a:spcAft>
              <a:buClr>
                <a:schemeClr val="accent6">
                  <a:lumMod val="75000"/>
                </a:schemeClr>
              </a:buClr>
              <a:buNone/>
            </a:pPr>
            <a:endParaRPr lang="en-US" sz="4300" dirty="0"/>
          </a:p>
          <a:p>
            <a:pPr marL="0" indent="0">
              <a:buNone/>
            </a:pPr>
            <a:r>
              <a:rPr lang="en-US" sz="4800" dirty="0"/>
              <a:t>       Questions?</a:t>
            </a:r>
          </a:p>
        </p:txBody>
      </p:sp>
    </p:spTree>
    <p:extLst>
      <p:ext uri="{BB962C8B-B14F-4D97-AF65-F5344CB8AC3E}">
        <p14:creationId xmlns:p14="http://schemas.microsoft.com/office/powerpoint/2010/main" val="3856601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481CCE5-8473-49D7-B6AC-1A029EF14E3F}"/>
              </a:ext>
            </a:extLst>
          </p:cNvPr>
          <p:cNvSpPr>
            <a:spLocks noGrp="1"/>
          </p:cNvSpPr>
          <p:nvPr>
            <p:ph type="title"/>
          </p:nvPr>
        </p:nvSpPr>
        <p:spPr>
          <a:xfrm>
            <a:off x="960983" y="885371"/>
            <a:ext cx="10269613" cy="891674"/>
          </a:xfrm>
        </p:spPr>
        <p:txBody>
          <a:bodyPr>
            <a:normAutofit fontScale="90000"/>
          </a:bodyPr>
          <a:lstStyle/>
          <a:p>
            <a:r>
              <a:rPr lang="en-US" sz="5600" dirty="0">
                <a:solidFill>
                  <a:schemeClr val="bg1"/>
                </a:solidFill>
              </a:rPr>
              <a:t>Conference Participants</a:t>
            </a:r>
            <a:br>
              <a:rPr lang="en-US" sz="4400" dirty="0"/>
            </a:br>
            <a:endParaRPr lang="en-US" b="1" dirty="0">
              <a:solidFill>
                <a:schemeClr val="bg1"/>
              </a:solidFill>
            </a:endParaRPr>
          </a:p>
        </p:txBody>
      </p:sp>
      <p:pic>
        <p:nvPicPr>
          <p:cNvPr id="4" name="Picture 3">
            <a:extLst>
              <a:ext uri="{FF2B5EF4-FFF2-40B4-BE49-F238E27FC236}">
                <a16:creationId xmlns:a16="http://schemas.microsoft.com/office/drawing/2014/main" id="{8702C848-A46A-4E55-AA5E-62511FCFAE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6799" y="439462"/>
            <a:ext cx="1897970" cy="1001382"/>
          </a:xfrm>
          <a:prstGeom prst="rect">
            <a:avLst/>
          </a:prstGeom>
          <a:effectLst/>
        </p:spPr>
      </p:pic>
      <p:sp>
        <p:nvSpPr>
          <p:cNvPr id="3" name="Content Placeholder 2">
            <a:extLst>
              <a:ext uri="{FF2B5EF4-FFF2-40B4-BE49-F238E27FC236}">
                <a16:creationId xmlns:a16="http://schemas.microsoft.com/office/drawing/2014/main" id="{E716FC4B-2287-4021-9054-AB18E186107D}"/>
              </a:ext>
            </a:extLst>
          </p:cNvPr>
          <p:cNvSpPr>
            <a:spLocks noGrp="1"/>
          </p:cNvSpPr>
          <p:nvPr>
            <p:ph idx="1"/>
          </p:nvPr>
        </p:nvSpPr>
        <p:spPr>
          <a:xfrm>
            <a:off x="1335314" y="3539112"/>
            <a:ext cx="9895282" cy="2879426"/>
          </a:xfrm>
        </p:spPr>
        <p:txBody>
          <a:bodyPr>
            <a:normAutofit/>
          </a:bodyPr>
          <a:lstStyle/>
          <a:p>
            <a:pPr marL="0" indent="0">
              <a:spcAft>
                <a:spcPts val="1200"/>
              </a:spcAft>
              <a:buClr>
                <a:schemeClr val="accent6">
                  <a:lumMod val="75000"/>
                </a:schemeClr>
              </a:buClr>
              <a:buNone/>
            </a:pPr>
            <a:r>
              <a:rPr lang="en-US" sz="4300" dirty="0"/>
              <a:t>Networking Conference sign-in sheet</a:t>
            </a:r>
            <a:endParaRPr lang="en-US" sz="4300" dirty="0">
              <a:effectLst/>
              <a:ea typeface="Calibri" panose="020F0502020204030204" pitchFamily="34" charset="0"/>
              <a:cs typeface="Times New Roman" panose="02020603050405020304" pitchFamily="18" charset="0"/>
            </a:endParaRPr>
          </a:p>
          <a:p>
            <a:pPr marL="0" indent="0">
              <a:spcAft>
                <a:spcPts val="1200"/>
              </a:spcAft>
              <a:buClr>
                <a:schemeClr val="accent6">
                  <a:lumMod val="75000"/>
                </a:schemeClr>
              </a:buClr>
              <a:buNone/>
            </a:pPr>
            <a:endParaRPr lang="en-US" sz="4300" dirty="0"/>
          </a:p>
          <a:p>
            <a:endParaRPr lang="en-US" sz="1700" dirty="0"/>
          </a:p>
        </p:txBody>
      </p:sp>
    </p:spTree>
    <p:extLst>
      <p:ext uri="{BB962C8B-B14F-4D97-AF65-F5344CB8AC3E}">
        <p14:creationId xmlns:p14="http://schemas.microsoft.com/office/powerpoint/2010/main" val="1176013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481CCE5-8473-49D7-B6AC-1A029EF14E3F}"/>
              </a:ext>
            </a:extLst>
          </p:cNvPr>
          <p:cNvSpPr>
            <a:spLocks noGrp="1"/>
          </p:cNvSpPr>
          <p:nvPr>
            <p:ph type="title"/>
          </p:nvPr>
        </p:nvSpPr>
        <p:spPr>
          <a:xfrm>
            <a:off x="960983" y="885371"/>
            <a:ext cx="10269613" cy="891674"/>
          </a:xfrm>
        </p:spPr>
        <p:txBody>
          <a:bodyPr>
            <a:normAutofit fontScale="90000"/>
          </a:bodyPr>
          <a:lstStyle/>
          <a:p>
            <a:r>
              <a:rPr lang="en-US" sz="5600" dirty="0">
                <a:solidFill>
                  <a:schemeClr val="bg1"/>
                </a:solidFill>
              </a:rPr>
              <a:t>Networking Conferences</a:t>
            </a:r>
            <a:br>
              <a:rPr lang="en-US" sz="4400" dirty="0"/>
            </a:br>
            <a:endParaRPr lang="en-US" b="1" dirty="0">
              <a:solidFill>
                <a:schemeClr val="bg1"/>
              </a:solidFill>
            </a:endParaRPr>
          </a:p>
        </p:txBody>
      </p:sp>
      <p:pic>
        <p:nvPicPr>
          <p:cNvPr id="4" name="Picture 3">
            <a:extLst>
              <a:ext uri="{FF2B5EF4-FFF2-40B4-BE49-F238E27FC236}">
                <a16:creationId xmlns:a16="http://schemas.microsoft.com/office/drawing/2014/main" id="{8702C848-A46A-4E55-AA5E-62511FCFAE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6799" y="439462"/>
            <a:ext cx="1897970" cy="1001382"/>
          </a:xfrm>
          <a:prstGeom prst="rect">
            <a:avLst/>
          </a:prstGeom>
          <a:effectLst/>
        </p:spPr>
      </p:pic>
      <p:sp>
        <p:nvSpPr>
          <p:cNvPr id="3" name="Content Placeholder 2">
            <a:extLst>
              <a:ext uri="{FF2B5EF4-FFF2-40B4-BE49-F238E27FC236}">
                <a16:creationId xmlns:a16="http://schemas.microsoft.com/office/drawing/2014/main" id="{E716FC4B-2287-4021-9054-AB18E186107D}"/>
              </a:ext>
            </a:extLst>
          </p:cNvPr>
          <p:cNvSpPr>
            <a:spLocks noGrp="1"/>
          </p:cNvSpPr>
          <p:nvPr>
            <p:ph idx="1"/>
          </p:nvPr>
        </p:nvSpPr>
        <p:spPr>
          <a:xfrm>
            <a:off x="383059" y="2326215"/>
            <a:ext cx="10847537" cy="4092323"/>
          </a:xfrm>
        </p:spPr>
        <p:txBody>
          <a:bodyPr>
            <a:normAutofit fontScale="70000" lnSpcReduction="20000"/>
          </a:bodyPr>
          <a:lstStyle/>
          <a:p>
            <a:pPr marL="0" marR="0" indent="0">
              <a:lnSpc>
                <a:spcPct val="107000"/>
              </a:lnSpc>
              <a:spcBef>
                <a:spcPts val="0"/>
              </a:spcBef>
              <a:spcAft>
                <a:spcPts val="0"/>
              </a:spcAft>
              <a:buNone/>
            </a:pPr>
            <a:r>
              <a:rPr lang="en-US" sz="3800" dirty="0">
                <a:effectLst/>
                <a:latin typeface="Calibri" panose="020F0502020204030204" pitchFamily="34" charset="0"/>
                <a:ea typeface="Calibri" panose="020F0502020204030204" pitchFamily="34" charset="0"/>
                <a:cs typeface="Calibri" panose="020F0502020204030204" pitchFamily="34" charset="0"/>
              </a:rPr>
              <a:t>The County holds Networking/Bidders conferences in order to:</a:t>
            </a:r>
          </a:p>
          <a:p>
            <a:pPr marL="0" marR="0" indent="0">
              <a:lnSpc>
                <a:spcPct val="107000"/>
              </a:lnSpc>
              <a:spcBef>
                <a:spcPts val="0"/>
              </a:spcBef>
              <a:spcAft>
                <a:spcPts val="0"/>
              </a:spcAft>
              <a:buNone/>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3800" dirty="0">
                <a:effectLst/>
                <a:latin typeface="Calibri" panose="020F0502020204030204" pitchFamily="34" charset="0"/>
                <a:ea typeface="Calibri" panose="020F0502020204030204" pitchFamily="34" charset="0"/>
                <a:cs typeface="Calibri" panose="020F0502020204030204" pitchFamily="34" charset="0"/>
              </a:rPr>
              <a:t>Provide an opportunity for Small Local Emerging Businesses (SLEBs) and</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3800" dirty="0">
                <a:effectLst/>
                <a:latin typeface="Calibri" panose="020F0502020204030204" pitchFamily="34" charset="0"/>
                <a:ea typeface="Calibri" panose="020F0502020204030204" pitchFamily="34" charset="0"/>
                <a:cs typeface="Calibri" panose="020F0502020204030204" pitchFamily="34" charset="0"/>
              </a:rPr>
              <a:t>large firms to network and develop subcontracting relationships to</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3800" dirty="0">
                <a:effectLst/>
                <a:latin typeface="Calibri" panose="020F0502020204030204" pitchFamily="34" charset="0"/>
                <a:ea typeface="Calibri" panose="020F0502020204030204" pitchFamily="34" charset="0"/>
                <a:cs typeface="Calibri" panose="020F0502020204030204" pitchFamily="34" charset="0"/>
              </a:rPr>
              <a:t>participate in the contract(s) that may result from this RFP</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3800" dirty="0">
                <a:effectLst/>
                <a:latin typeface="Calibri" panose="020F0502020204030204" pitchFamily="34" charset="0"/>
                <a:ea typeface="Calibri" panose="020F0502020204030204" pitchFamily="34" charset="0"/>
                <a:cs typeface="Calibri" panose="020F0502020204030204" pitchFamily="34" charset="0"/>
              </a:rPr>
              <a:t>Provide an opportunity for Bidders to ask specific questions about the</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3800" dirty="0">
                <a:effectLst/>
                <a:latin typeface="Calibri" panose="020F0502020204030204" pitchFamily="34" charset="0"/>
                <a:ea typeface="Calibri" panose="020F0502020204030204" pitchFamily="34" charset="0"/>
                <a:cs typeface="Calibri" panose="020F0502020204030204" pitchFamily="34" charset="0"/>
              </a:rPr>
              <a:t>project and request RFP clarification</a:t>
            </a:r>
          </a:p>
          <a:p>
            <a:pPr marL="0" indent="0">
              <a:lnSpc>
                <a:spcPct val="107000"/>
              </a:lnSpc>
              <a:spcBef>
                <a:spcPts val="0"/>
              </a:spcBef>
              <a:buNone/>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3800" dirty="0">
                <a:effectLst/>
                <a:latin typeface="Calibri" panose="020F0502020204030204" pitchFamily="34" charset="0"/>
                <a:ea typeface="Calibri" panose="020F0502020204030204" pitchFamily="34" charset="0"/>
                <a:cs typeface="Calibri" panose="020F0502020204030204" pitchFamily="34" charset="0"/>
              </a:rPr>
              <a:t> Provide the County with an opportunity to receive feedback regarding the project and RFP.</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700" dirty="0"/>
          </a:p>
        </p:txBody>
      </p:sp>
    </p:spTree>
    <p:extLst>
      <p:ext uri="{BB962C8B-B14F-4D97-AF65-F5344CB8AC3E}">
        <p14:creationId xmlns:p14="http://schemas.microsoft.com/office/powerpoint/2010/main" val="3633218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481CCE5-8473-49D7-B6AC-1A029EF14E3F}"/>
              </a:ext>
            </a:extLst>
          </p:cNvPr>
          <p:cNvSpPr>
            <a:spLocks noGrp="1"/>
          </p:cNvSpPr>
          <p:nvPr>
            <p:ph type="title"/>
          </p:nvPr>
        </p:nvSpPr>
        <p:spPr>
          <a:xfrm>
            <a:off x="960983" y="885371"/>
            <a:ext cx="9416731" cy="891674"/>
          </a:xfrm>
        </p:spPr>
        <p:txBody>
          <a:bodyPr>
            <a:noAutofit/>
          </a:bodyPr>
          <a:lstStyle/>
          <a:p>
            <a:r>
              <a:rPr lang="en-US" sz="4000" dirty="0">
                <a:solidFill>
                  <a:schemeClr val="bg1"/>
                </a:solidFill>
              </a:rPr>
              <a:t>Networking Conference Format</a:t>
            </a:r>
            <a:br>
              <a:rPr lang="en-US" sz="3600" dirty="0"/>
            </a:br>
            <a:endParaRPr lang="en-US" sz="3600" b="1" dirty="0">
              <a:solidFill>
                <a:schemeClr val="bg1"/>
              </a:solidFill>
            </a:endParaRPr>
          </a:p>
        </p:txBody>
      </p:sp>
      <p:pic>
        <p:nvPicPr>
          <p:cNvPr id="4" name="Picture 3">
            <a:extLst>
              <a:ext uri="{FF2B5EF4-FFF2-40B4-BE49-F238E27FC236}">
                <a16:creationId xmlns:a16="http://schemas.microsoft.com/office/drawing/2014/main" id="{8702C848-A46A-4E55-AA5E-62511FCFAE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6799" y="439462"/>
            <a:ext cx="1897970" cy="1001382"/>
          </a:xfrm>
          <a:prstGeom prst="rect">
            <a:avLst/>
          </a:prstGeom>
          <a:effectLst/>
        </p:spPr>
      </p:pic>
      <p:sp>
        <p:nvSpPr>
          <p:cNvPr id="3" name="Content Placeholder 2">
            <a:extLst>
              <a:ext uri="{FF2B5EF4-FFF2-40B4-BE49-F238E27FC236}">
                <a16:creationId xmlns:a16="http://schemas.microsoft.com/office/drawing/2014/main" id="{E716FC4B-2287-4021-9054-AB18E186107D}"/>
              </a:ext>
            </a:extLst>
          </p:cNvPr>
          <p:cNvSpPr>
            <a:spLocks noGrp="1"/>
          </p:cNvSpPr>
          <p:nvPr>
            <p:ph idx="1"/>
          </p:nvPr>
        </p:nvSpPr>
        <p:spPr>
          <a:xfrm>
            <a:off x="1175657" y="2326215"/>
            <a:ext cx="10054939" cy="4531785"/>
          </a:xfrm>
        </p:spPr>
        <p:txBody>
          <a:bodyPr>
            <a:normAutofit fontScale="92500" lnSpcReduction="20000"/>
          </a:bodyPr>
          <a:lstStyle/>
          <a:p>
            <a:pPr marL="342900" marR="0" lvl="0" indent="-342900">
              <a:lnSpc>
                <a:spcPct val="107000"/>
              </a:lnSpc>
              <a:spcBef>
                <a:spcPts val="0"/>
              </a:spcBef>
              <a:spcAft>
                <a:spcPts val="0"/>
              </a:spcAft>
              <a:buFont typeface="Symbol" panose="05050102010706020507" pitchFamily="18" charset="2"/>
              <a:buChar char=""/>
            </a:pPr>
            <a:r>
              <a:rPr lang="en-US" sz="3200" dirty="0">
                <a:effectLst/>
                <a:ea typeface="Calibri" panose="020F0502020204030204" pitchFamily="34" charset="0"/>
                <a:cs typeface="Calibri" panose="020F0502020204030204" pitchFamily="34" charset="0"/>
              </a:rPr>
              <a:t>Goal</a:t>
            </a:r>
            <a:endParaRPr lang="en-US" sz="32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effectLst/>
                <a:ea typeface="Calibri" panose="020F0502020204030204" pitchFamily="34" charset="0"/>
                <a:cs typeface="Calibri" panose="020F0502020204030204" pitchFamily="34" charset="0"/>
              </a:rPr>
              <a:t>Background</a:t>
            </a:r>
            <a:endParaRPr lang="en-US" sz="32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effectLst/>
                <a:ea typeface="Calibri" panose="020F0502020204030204" pitchFamily="34" charset="0"/>
                <a:cs typeface="Calibri" panose="020F0502020204030204" pitchFamily="34" charset="0"/>
              </a:rPr>
              <a:t>Timeline</a:t>
            </a:r>
            <a:endParaRPr lang="en-US" sz="32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effectLst/>
                <a:ea typeface="Calibri" panose="020F0502020204030204" pitchFamily="34" charset="0"/>
                <a:cs typeface="Calibri" panose="020F0502020204030204" pitchFamily="34" charset="0"/>
              </a:rPr>
              <a:t>Hauler Details</a:t>
            </a:r>
            <a:endParaRPr lang="en-US" sz="32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effectLst/>
                <a:ea typeface="Calibri" panose="020F0502020204030204" pitchFamily="34" charset="0"/>
                <a:cs typeface="Calibri" panose="020F0502020204030204" pitchFamily="34" charset="0"/>
              </a:rPr>
              <a:t>SLEB</a:t>
            </a:r>
            <a:endParaRPr lang="en-US" sz="32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effectLst/>
                <a:ea typeface="Calibri" panose="020F0502020204030204" pitchFamily="34" charset="0"/>
                <a:cs typeface="Calibri" panose="020F0502020204030204" pitchFamily="34" charset="0"/>
              </a:rPr>
              <a:t>Bid Packet</a:t>
            </a:r>
            <a:endParaRPr lang="en-US" sz="32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effectLst/>
                <a:ea typeface="Calibri" panose="020F0502020204030204" pitchFamily="34" charset="0"/>
                <a:cs typeface="Calibri" panose="020F0502020204030204" pitchFamily="34" charset="0"/>
              </a:rPr>
              <a:t>Evaluation Process</a:t>
            </a:r>
            <a:endParaRPr lang="en-US" sz="3200" dirty="0">
              <a:effectLst/>
              <a:ea typeface="Calibri" panose="020F0502020204030204" pitchFamily="34" charset="0"/>
              <a:cs typeface="Times New Roman" panose="02020603050405020304" pitchFamily="18" charset="0"/>
            </a:endParaRPr>
          </a:p>
          <a:p>
            <a:pPr marR="0" indent="0">
              <a:lnSpc>
                <a:spcPct val="107000"/>
              </a:lnSpc>
              <a:spcBef>
                <a:spcPts val="0"/>
              </a:spcBef>
              <a:spcAft>
                <a:spcPts val="800"/>
              </a:spcAft>
              <a:buNone/>
            </a:pPr>
            <a:endParaRPr lang="en-US" sz="3200" dirty="0">
              <a:effectLst/>
              <a:ea typeface="Calibri" panose="020F0502020204030204" pitchFamily="34" charset="0"/>
              <a:cs typeface="Calibri" panose="020F0502020204030204" pitchFamily="34" charset="0"/>
            </a:endParaRPr>
          </a:p>
          <a:p>
            <a:pPr marR="0" indent="0">
              <a:lnSpc>
                <a:spcPct val="107000"/>
              </a:lnSpc>
              <a:spcBef>
                <a:spcPts val="0"/>
              </a:spcBef>
              <a:spcAft>
                <a:spcPts val="800"/>
              </a:spcAft>
              <a:buNone/>
            </a:pPr>
            <a:r>
              <a:rPr lang="en-US" sz="3200" dirty="0">
                <a:effectLst/>
                <a:ea typeface="Calibri" panose="020F0502020204030204" pitchFamily="34" charset="0"/>
                <a:cs typeface="Calibri" panose="020F0502020204030204" pitchFamily="34" charset="0"/>
              </a:rPr>
              <a:t>The list of Bidder conference attendees will be released in a separate document.</a:t>
            </a:r>
            <a:endParaRPr lang="en-US" sz="3200" dirty="0">
              <a:effectLst/>
              <a:ea typeface="Calibri" panose="020F0502020204030204" pitchFamily="34" charset="0"/>
              <a:cs typeface="Times New Roman" panose="02020603050405020304" pitchFamily="18" charset="0"/>
            </a:endParaRPr>
          </a:p>
          <a:p>
            <a:pPr marL="0" indent="0">
              <a:spcAft>
                <a:spcPts val="1200"/>
              </a:spcAft>
              <a:buClr>
                <a:schemeClr val="accent6">
                  <a:lumMod val="75000"/>
                </a:schemeClr>
              </a:buClr>
              <a:buNone/>
            </a:pPr>
            <a:endParaRPr lang="en-US" dirty="0"/>
          </a:p>
          <a:p>
            <a:endParaRPr lang="en-US" sz="1700" dirty="0"/>
          </a:p>
        </p:txBody>
      </p:sp>
    </p:spTree>
    <p:extLst>
      <p:ext uri="{BB962C8B-B14F-4D97-AF65-F5344CB8AC3E}">
        <p14:creationId xmlns:p14="http://schemas.microsoft.com/office/powerpoint/2010/main" val="1641480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481CCE5-8473-49D7-B6AC-1A029EF14E3F}"/>
              </a:ext>
            </a:extLst>
          </p:cNvPr>
          <p:cNvSpPr>
            <a:spLocks noGrp="1"/>
          </p:cNvSpPr>
          <p:nvPr>
            <p:ph type="title"/>
          </p:nvPr>
        </p:nvSpPr>
        <p:spPr>
          <a:xfrm>
            <a:off x="1306286" y="885371"/>
            <a:ext cx="9924310" cy="891674"/>
          </a:xfrm>
        </p:spPr>
        <p:txBody>
          <a:bodyPr>
            <a:normAutofit fontScale="90000"/>
          </a:bodyPr>
          <a:lstStyle/>
          <a:p>
            <a:r>
              <a:rPr lang="en-US" sz="5600" dirty="0">
                <a:solidFill>
                  <a:schemeClr val="bg1"/>
                </a:solidFill>
              </a:rPr>
              <a:t>Goal</a:t>
            </a:r>
            <a:br>
              <a:rPr lang="en-US" sz="4400" dirty="0"/>
            </a:br>
            <a:endParaRPr lang="en-US" b="1" dirty="0">
              <a:solidFill>
                <a:schemeClr val="bg1"/>
              </a:solidFill>
            </a:endParaRPr>
          </a:p>
        </p:txBody>
      </p:sp>
      <p:pic>
        <p:nvPicPr>
          <p:cNvPr id="4" name="Picture 3">
            <a:extLst>
              <a:ext uri="{FF2B5EF4-FFF2-40B4-BE49-F238E27FC236}">
                <a16:creationId xmlns:a16="http://schemas.microsoft.com/office/drawing/2014/main" id="{8702C848-A46A-4E55-AA5E-62511FCFAE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6799" y="439462"/>
            <a:ext cx="1897970" cy="1001382"/>
          </a:xfrm>
          <a:prstGeom prst="rect">
            <a:avLst/>
          </a:prstGeom>
          <a:effectLst/>
        </p:spPr>
      </p:pic>
      <p:sp>
        <p:nvSpPr>
          <p:cNvPr id="3" name="Content Placeholder 2">
            <a:extLst>
              <a:ext uri="{FF2B5EF4-FFF2-40B4-BE49-F238E27FC236}">
                <a16:creationId xmlns:a16="http://schemas.microsoft.com/office/drawing/2014/main" id="{E716FC4B-2287-4021-9054-AB18E186107D}"/>
              </a:ext>
            </a:extLst>
          </p:cNvPr>
          <p:cNvSpPr>
            <a:spLocks noGrp="1"/>
          </p:cNvSpPr>
          <p:nvPr>
            <p:ph idx="1"/>
          </p:nvPr>
        </p:nvSpPr>
        <p:spPr>
          <a:xfrm>
            <a:off x="960983" y="2653741"/>
            <a:ext cx="10269613" cy="3764797"/>
          </a:xfrm>
        </p:spPr>
        <p:txBody>
          <a:bodyPr>
            <a:normAutofit fontScale="92500" lnSpcReduction="10000"/>
          </a:bodyPr>
          <a:lstStyle/>
          <a:p>
            <a:pPr marL="0" marR="0" indent="0">
              <a:lnSpc>
                <a:spcPct val="107000"/>
              </a:lnSpc>
              <a:spcBef>
                <a:spcPts val="0"/>
              </a:spcBef>
              <a:spcAft>
                <a:spcPts val="800"/>
              </a:spcAft>
              <a:buNone/>
            </a:pPr>
            <a:r>
              <a:rPr lang="en-US" sz="5000" dirty="0">
                <a:effectLst/>
                <a:latin typeface="Calibri" panose="020F0502020204030204" pitchFamily="34" charset="0"/>
                <a:ea typeface="Calibri" panose="020F0502020204030204" pitchFamily="34" charset="0"/>
                <a:cs typeface="Calibri" panose="020F0502020204030204" pitchFamily="34" charset="0"/>
              </a:rPr>
              <a:t>Our Project Goal – </a:t>
            </a:r>
          </a:p>
          <a:p>
            <a:pPr marL="0" marR="0" indent="0">
              <a:lnSpc>
                <a:spcPct val="107000"/>
              </a:lnSpc>
              <a:spcBef>
                <a:spcPts val="0"/>
              </a:spcBef>
              <a:spcAft>
                <a:spcPts val="800"/>
              </a:spcAft>
              <a:buNone/>
            </a:pPr>
            <a:r>
              <a:rPr lang="en-US" sz="5000" dirty="0">
                <a:effectLst/>
                <a:latin typeface="Calibri" panose="020F0502020204030204" pitchFamily="34" charset="0"/>
                <a:ea typeface="Calibri" panose="020F0502020204030204" pitchFamily="34" charset="0"/>
                <a:cs typeface="Calibri" panose="020F0502020204030204" pitchFamily="34" charset="0"/>
              </a:rPr>
              <a:t>To negotiate and draft two or more SB 1383 compliant hauler agreements for unincorporated sections of Alameda County </a:t>
            </a:r>
            <a:endParaRPr lang="en-US" sz="5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700" dirty="0"/>
          </a:p>
        </p:txBody>
      </p:sp>
    </p:spTree>
    <p:extLst>
      <p:ext uri="{BB962C8B-B14F-4D97-AF65-F5344CB8AC3E}">
        <p14:creationId xmlns:p14="http://schemas.microsoft.com/office/powerpoint/2010/main" val="363239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481CCE5-8473-49D7-B6AC-1A029EF14E3F}"/>
              </a:ext>
            </a:extLst>
          </p:cNvPr>
          <p:cNvSpPr>
            <a:spLocks noGrp="1"/>
          </p:cNvSpPr>
          <p:nvPr>
            <p:ph type="title"/>
          </p:nvPr>
        </p:nvSpPr>
        <p:spPr>
          <a:xfrm>
            <a:off x="960983" y="885371"/>
            <a:ext cx="10269613" cy="891674"/>
          </a:xfrm>
        </p:spPr>
        <p:txBody>
          <a:bodyPr>
            <a:normAutofit fontScale="90000"/>
          </a:bodyPr>
          <a:lstStyle/>
          <a:p>
            <a:r>
              <a:rPr lang="en-US" sz="5600" dirty="0">
                <a:solidFill>
                  <a:schemeClr val="bg1"/>
                </a:solidFill>
              </a:rPr>
              <a:t>Background</a:t>
            </a:r>
            <a:br>
              <a:rPr lang="en-US" sz="4400" dirty="0"/>
            </a:br>
            <a:endParaRPr lang="en-US" b="1" dirty="0">
              <a:solidFill>
                <a:schemeClr val="bg1"/>
              </a:solidFill>
            </a:endParaRPr>
          </a:p>
        </p:txBody>
      </p:sp>
      <p:pic>
        <p:nvPicPr>
          <p:cNvPr id="4" name="Picture 3">
            <a:extLst>
              <a:ext uri="{FF2B5EF4-FFF2-40B4-BE49-F238E27FC236}">
                <a16:creationId xmlns:a16="http://schemas.microsoft.com/office/drawing/2014/main" id="{8702C848-A46A-4E55-AA5E-62511FCFAE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6799" y="439462"/>
            <a:ext cx="1897970" cy="1001382"/>
          </a:xfrm>
          <a:prstGeom prst="rect">
            <a:avLst/>
          </a:prstGeom>
          <a:effectLst/>
        </p:spPr>
      </p:pic>
      <p:sp>
        <p:nvSpPr>
          <p:cNvPr id="3" name="Content Placeholder 2">
            <a:extLst>
              <a:ext uri="{FF2B5EF4-FFF2-40B4-BE49-F238E27FC236}">
                <a16:creationId xmlns:a16="http://schemas.microsoft.com/office/drawing/2014/main" id="{E716FC4B-2287-4021-9054-AB18E186107D}"/>
              </a:ext>
            </a:extLst>
          </p:cNvPr>
          <p:cNvSpPr>
            <a:spLocks noGrp="1"/>
          </p:cNvSpPr>
          <p:nvPr>
            <p:ph idx="1"/>
          </p:nvPr>
        </p:nvSpPr>
        <p:spPr>
          <a:xfrm>
            <a:off x="383059" y="2653741"/>
            <a:ext cx="10847537" cy="3764797"/>
          </a:xfrm>
        </p:spPr>
        <p:txBody>
          <a:bodyPr>
            <a:normAutofit fontScale="92500" lnSpcReduction="20000"/>
          </a:bodyPr>
          <a:lstStyle/>
          <a:p>
            <a:pPr marL="0" marR="0">
              <a:lnSpc>
                <a:spcPct val="107000"/>
              </a:lnSpc>
              <a:spcBef>
                <a:spcPts val="0"/>
              </a:spcBef>
              <a:spcAft>
                <a:spcPts val="800"/>
              </a:spcAft>
            </a:pPr>
            <a:r>
              <a:rPr lang="en-US" sz="3300" dirty="0">
                <a:effectLst/>
                <a:latin typeface="Calibri" panose="020F0502020204030204" pitchFamily="34" charset="0"/>
                <a:ea typeface="Calibri" panose="020F0502020204030204" pitchFamily="34" charset="0"/>
                <a:cs typeface="Calibri" panose="020F0502020204030204" pitchFamily="34" charset="0"/>
              </a:rPr>
              <a:t>Unincorporated Alameda County is largely served by two sanitary districts, Oro Loma &amp; CVSan.</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300" dirty="0">
                <a:effectLst/>
                <a:latin typeface="Calibri" panose="020F0502020204030204" pitchFamily="34" charset="0"/>
                <a:ea typeface="Calibri" panose="020F0502020204030204" pitchFamily="34" charset="0"/>
                <a:cs typeface="Calibri" panose="020F0502020204030204" pitchFamily="34" charset="0"/>
              </a:rPr>
              <a:t>For areas outside of the SD boundaries – our Waste Program Jurisdiction, service is currently provided by franchised haulers from adjacent franchise collected cities – Livermore Sanitation &amp; Pleasanton Garbage Service.</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300" dirty="0">
                <a:effectLst/>
                <a:latin typeface="Calibri" panose="020F0502020204030204" pitchFamily="34" charset="0"/>
                <a:ea typeface="Calibri" panose="020F0502020204030204" pitchFamily="34" charset="0"/>
                <a:cs typeface="Calibri" panose="020F0502020204030204" pitchFamily="34" charset="0"/>
              </a:rPr>
              <a:t>Collection service is currently voluntary and does not always include all 3 services.</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200"/>
              </a:spcAft>
              <a:buClr>
                <a:schemeClr val="accent6">
                  <a:lumMod val="75000"/>
                </a:schemeClr>
              </a:buClr>
              <a:buNone/>
            </a:pPr>
            <a:endParaRPr lang="en-US" sz="4300" dirty="0"/>
          </a:p>
          <a:p>
            <a:endParaRPr lang="en-US" sz="1700" dirty="0"/>
          </a:p>
        </p:txBody>
      </p:sp>
    </p:spTree>
    <p:extLst>
      <p:ext uri="{BB962C8B-B14F-4D97-AF65-F5344CB8AC3E}">
        <p14:creationId xmlns:p14="http://schemas.microsoft.com/office/powerpoint/2010/main" val="2033522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6BC32-54B5-407A-B4E3-AA2B25DAE597}"/>
              </a:ext>
            </a:extLst>
          </p:cNvPr>
          <p:cNvSpPr>
            <a:spLocks noGrp="1"/>
          </p:cNvSpPr>
          <p:nvPr>
            <p:ph type="title"/>
          </p:nvPr>
        </p:nvSpPr>
        <p:spPr>
          <a:xfrm>
            <a:off x="7859485" y="634946"/>
            <a:ext cx="3690257" cy="1450757"/>
          </a:xfrm>
        </p:spPr>
        <p:txBody>
          <a:bodyPr>
            <a:normAutofit/>
          </a:bodyPr>
          <a:lstStyle/>
          <a:p>
            <a:r>
              <a:rPr lang="en-US" b="1" dirty="0"/>
              <a:t>Background</a:t>
            </a:r>
            <a:endParaRPr lang="en-US"/>
          </a:p>
        </p:txBody>
      </p:sp>
      <p:pic>
        <p:nvPicPr>
          <p:cNvPr id="5" name="Picture 4" descr="Map&#10;&#10;Description automatically generated">
            <a:extLst>
              <a:ext uri="{FF2B5EF4-FFF2-40B4-BE49-F238E27FC236}">
                <a16:creationId xmlns:a16="http://schemas.microsoft.com/office/drawing/2014/main" id="{3548E506-1666-4B86-858E-BA91ECFDB64F}"/>
              </a:ext>
            </a:extLst>
          </p:cNvPr>
          <p:cNvPicPr>
            <a:picLocks noChangeAspect="1"/>
          </p:cNvPicPr>
          <p:nvPr/>
        </p:nvPicPr>
        <p:blipFill>
          <a:blip r:embed="rId3"/>
          <a:stretch>
            <a:fillRect/>
          </a:stretch>
        </p:blipFill>
        <p:spPr>
          <a:xfrm>
            <a:off x="633999" y="1172520"/>
            <a:ext cx="6909801" cy="4633194"/>
          </a:xfrm>
          <a:prstGeom prst="rect">
            <a:avLst/>
          </a:prstGeom>
        </p:spPr>
      </p:pic>
      <p:sp>
        <p:nvSpPr>
          <p:cNvPr id="3" name="Content Placeholder 2">
            <a:extLst>
              <a:ext uri="{FF2B5EF4-FFF2-40B4-BE49-F238E27FC236}">
                <a16:creationId xmlns:a16="http://schemas.microsoft.com/office/drawing/2014/main" id="{E9498F25-E544-409C-ABAE-904FFFDFA4DA}"/>
              </a:ext>
            </a:extLst>
          </p:cNvPr>
          <p:cNvSpPr>
            <a:spLocks noGrp="1"/>
          </p:cNvSpPr>
          <p:nvPr>
            <p:ph idx="1"/>
          </p:nvPr>
        </p:nvSpPr>
        <p:spPr>
          <a:xfrm>
            <a:off x="7859485" y="2198913"/>
            <a:ext cx="3690257" cy="4354285"/>
          </a:xfrm>
        </p:spPr>
        <p:txBody>
          <a:bodyPr>
            <a:normAutofit/>
          </a:bodyPr>
          <a:lstStyle/>
          <a:p>
            <a:pPr marL="365760" indent="-365760">
              <a:buFont typeface="Wingdings" panose="05000000000000000000" pitchFamily="2" charset="2"/>
              <a:buChar char="§"/>
            </a:pPr>
            <a:r>
              <a:rPr lang="en-US" sz="2200" dirty="0">
                <a:effectLst/>
                <a:ea typeface="Times New Roman" panose="02020603050405020304" pitchFamily="18" charset="0"/>
              </a:rPr>
              <a:t>Unincorporated Alameda County is largely served by two sanitary districts, Oro Loma Sanitary District &amp; Castro Valley Sanitary District</a:t>
            </a:r>
            <a:endParaRPr lang="en-US" sz="2200" dirty="0">
              <a:ea typeface="Times New Roman" panose="02020603050405020304" pitchFamily="18" charset="0"/>
            </a:endParaRPr>
          </a:p>
          <a:p>
            <a:pPr marL="365760" indent="-365760">
              <a:buFont typeface="Wingdings" panose="05000000000000000000" pitchFamily="2" charset="2"/>
              <a:buChar char="§"/>
            </a:pPr>
            <a:r>
              <a:rPr lang="en-US" sz="2200" dirty="0">
                <a:ea typeface="Times New Roman" panose="02020603050405020304" pitchFamily="18" charset="0"/>
              </a:rPr>
              <a:t>Per SB 1383, the County’s Waste Program Jurisdiction is the unincorporated areas outside of the SD boundaries</a:t>
            </a:r>
          </a:p>
        </p:txBody>
      </p:sp>
    </p:spTree>
    <p:extLst>
      <p:ext uri="{BB962C8B-B14F-4D97-AF65-F5344CB8AC3E}">
        <p14:creationId xmlns:p14="http://schemas.microsoft.com/office/powerpoint/2010/main" val="3540170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B481CCE5-8473-49D7-B6AC-1A029EF14E3F}"/>
              </a:ext>
            </a:extLst>
          </p:cNvPr>
          <p:cNvSpPr>
            <a:spLocks noGrp="1"/>
          </p:cNvSpPr>
          <p:nvPr>
            <p:ph type="title"/>
          </p:nvPr>
        </p:nvSpPr>
        <p:spPr>
          <a:xfrm>
            <a:off x="960983" y="885371"/>
            <a:ext cx="10269613" cy="891674"/>
          </a:xfrm>
        </p:spPr>
        <p:txBody>
          <a:bodyPr>
            <a:normAutofit fontScale="90000"/>
          </a:bodyPr>
          <a:lstStyle/>
          <a:p>
            <a:r>
              <a:rPr lang="en-US" sz="5600" dirty="0">
                <a:solidFill>
                  <a:schemeClr val="bg1"/>
                </a:solidFill>
              </a:rPr>
              <a:t>Background</a:t>
            </a:r>
            <a:br>
              <a:rPr lang="en-US" sz="4400" dirty="0"/>
            </a:br>
            <a:endParaRPr lang="en-US" b="1" dirty="0">
              <a:solidFill>
                <a:schemeClr val="bg1"/>
              </a:solidFill>
            </a:endParaRPr>
          </a:p>
        </p:txBody>
      </p:sp>
      <p:pic>
        <p:nvPicPr>
          <p:cNvPr id="4" name="Picture 3">
            <a:extLst>
              <a:ext uri="{FF2B5EF4-FFF2-40B4-BE49-F238E27FC236}">
                <a16:creationId xmlns:a16="http://schemas.microsoft.com/office/drawing/2014/main" id="{8702C848-A46A-4E55-AA5E-62511FCFAE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6799" y="439462"/>
            <a:ext cx="1897970" cy="1001382"/>
          </a:xfrm>
          <a:prstGeom prst="rect">
            <a:avLst/>
          </a:prstGeom>
          <a:effectLst/>
        </p:spPr>
      </p:pic>
      <p:sp>
        <p:nvSpPr>
          <p:cNvPr id="3" name="Content Placeholder 2">
            <a:extLst>
              <a:ext uri="{FF2B5EF4-FFF2-40B4-BE49-F238E27FC236}">
                <a16:creationId xmlns:a16="http://schemas.microsoft.com/office/drawing/2014/main" id="{E716FC4B-2287-4021-9054-AB18E186107D}"/>
              </a:ext>
            </a:extLst>
          </p:cNvPr>
          <p:cNvSpPr>
            <a:spLocks noGrp="1"/>
          </p:cNvSpPr>
          <p:nvPr>
            <p:ph idx="1"/>
          </p:nvPr>
        </p:nvSpPr>
        <p:spPr>
          <a:xfrm>
            <a:off x="383059" y="2844799"/>
            <a:ext cx="10847537" cy="3686465"/>
          </a:xfrm>
        </p:spPr>
        <p:txBody>
          <a:bodyPr>
            <a:normAutofit/>
          </a:bodyPr>
          <a:lstStyle/>
          <a:p>
            <a:pPr marL="0" indent="0">
              <a:spcAft>
                <a:spcPts val="1200"/>
              </a:spcAft>
              <a:buClr>
                <a:schemeClr val="accent6">
                  <a:lumMod val="75000"/>
                </a:schemeClr>
              </a:buClr>
              <a:buNone/>
            </a:pPr>
            <a:endParaRPr lang="en-US" sz="4300" dirty="0"/>
          </a:p>
          <a:p>
            <a:endParaRPr lang="en-US" sz="1700" dirty="0"/>
          </a:p>
        </p:txBody>
      </p:sp>
      <p:sp>
        <p:nvSpPr>
          <p:cNvPr id="8" name="TextBox 7">
            <a:extLst>
              <a:ext uri="{FF2B5EF4-FFF2-40B4-BE49-F238E27FC236}">
                <a16:creationId xmlns:a16="http://schemas.microsoft.com/office/drawing/2014/main" id="{662E2D65-02D3-4C17-828F-022B3848FE74}"/>
              </a:ext>
            </a:extLst>
          </p:cNvPr>
          <p:cNvSpPr txBox="1"/>
          <p:nvPr/>
        </p:nvSpPr>
        <p:spPr>
          <a:xfrm>
            <a:off x="960983" y="2508597"/>
            <a:ext cx="8183017" cy="4131644"/>
          </a:xfrm>
          <a:prstGeom prst="rect">
            <a:avLst/>
          </a:prstGeom>
          <a:noFill/>
        </p:spPr>
        <p:txBody>
          <a:bodyPr wrap="square">
            <a:spAutoFit/>
          </a:bodyPr>
          <a:lstStyle/>
          <a:p>
            <a:pPr marL="457200" marR="0" indent="-457200">
              <a:lnSpc>
                <a:spcPct val="107000"/>
              </a:lnSpc>
              <a:spcBef>
                <a:spcPts val="0"/>
              </a:spcBef>
              <a:spcAft>
                <a:spcPts val="800"/>
              </a:spcAft>
              <a:buFont typeface="Arial" panose="020B0604020202020204" pitchFamily="34" charset="0"/>
              <a:buChar char="•"/>
            </a:pPr>
            <a:r>
              <a:rPr lang="en-US" sz="2600" dirty="0">
                <a:effectLst/>
                <a:latin typeface="Calibri" panose="020F0502020204030204" pitchFamily="34" charset="0"/>
                <a:ea typeface="Calibri" panose="020F0502020204030204" pitchFamily="34" charset="0"/>
                <a:cs typeface="Calibri" panose="020F0502020204030204" pitchFamily="34" charset="0"/>
              </a:rPr>
              <a:t>Both LSI and PGS offer SB 1383 compliant services under their recently amended franchise agreements in their respective cities.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Font typeface="Arial" panose="020B0604020202020204" pitchFamily="34" charset="0"/>
              <a:buChar char="•"/>
            </a:pPr>
            <a:r>
              <a:rPr lang="en-US" sz="2600" dirty="0">
                <a:effectLst/>
                <a:latin typeface="Calibri" panose="020F0502020204030204" pitchFamily="34" charset="0"/>
                <a:ea typeface="Calibri" panose="020F0502020204030204" pitchFamily="34" charset="0"/>
                <a:cs typeface="Calibri" panose="020F0502020204030204" pitchFamily="34" charset="0"/>
              </a:rPr>
              <a:t>Both haulers provide residential and commercial services. There are no MFD accounts identified in the Waste Program jurisdiction.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Font typeface="Arial" panose="020B0604020202020204" pitchFamily="34" charset="0"/>
              <a:buChar char="•"/>
            </a:pPr>
            <a:r>
              <a:rPr lang="en-US" sz="2600" dirty="0">
                <a:effectLst/>
                <a:latin typeface="Calibri" panose="020F0502020204030204" pitchFamily="34" charset="0"/>
                <a:ea typeface="Calibri" panose="020F0502020204030204" pitchFamily="34" charset="0"/>
                <a:cs typeface="Calibri" panose="020F0502020204030204" pitchFamily="34" charset="0"/>
              </a:rPr>
              <a:t>LSI and PGS are aware that we need to negotiate new contracts for mandatory 3 container services in all accessible parcels.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3680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ustainability test2">
  <a:themeElements>
    <a:clrScheme name="sustainability test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ustainability test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ustainability test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stainability test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stainability test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stainability test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stainability test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stainability test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stainability test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stainability test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stainability test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stainability test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stainability test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stainability test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topWaste - Blue">
  <a:themeElements>
    <a:clrScheme name="StopWaste">
      <a:dk1>
        <a:srgbClr val="000000"/>
      </a:dk1>
      <a:lt1>
        <a:srgbClr val="FFFFFF"/>
      </a:lt1>
      <a:dk2>
        <a:srgbClr val="44546A"/>
      </a:dk2>
      <a:lt2>
        <a:srgbClr val="E7E6E6"/>
      </a:lt2>
      <a:accent1>
        <a:srgbClr val="00798A"/>
      </a:accent1>
      <a:accent2>
        <a:srgbClr val="F37A20"/>
      </a:accent2>
      <a:accent3>
        <a:srgbClr val="5A471C"/>
      </a:accent3>
      <a:accent4>
        <a:srgbClr val="419543"/>
      </a:accent4>
      <a:accent5>
        <a:srgbClr val="4472C4"/>
      </a:accent5>
      <a:accent6>
        <a:srgbClr val="70AD47"/>
      </a:accent6>
      <a:hlink>
        <a:srgbClr val="0563C1"/>
      </a:hlink>
      <a:folHlink>
        <a:srgbClr val="954F72"/>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1134</TotalTime>
  <Words>731</Words>
  <Application>Microsoft Office PowerPoint</Application>
  <PresentationFormat>Widescreen</PresentationFormat>
  <Paragraphs>134</Paragraphs>
  <Slides>22</Slides>
  <Notes>21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vt:lpstr>
      <vt:lpstr>Calibri</vt:lpstr>
      <vt:lpstr>Calibri Light</vt:lpstr>
      <vt:lpstr>Rockwell</vt:lpstr>
      <vt:lpstr>Symbol</vt:lpstr>
      <vt:lpstr>Wingdings</vt:lpstr>
      <vt:lpstr>Office Theme</vt:lpstr>
      <vt:lpstr>sustainability test2</vt:lpstr>
      <vt:lpstr>StopWaste - Blue</vt:lpstr>
      <vt:lpstr>County of Alameda RFP  for Hauler Negotiation Assistance RFP No. PLN2023-002 </vt:lpstr>
      <vt:lpstr>Welcome </vt:lpstr>
      <vt:lpstr>Conference Participants </vt:lpstr>
      <vt:lpstr>Networking Conferences </vt:lpstr>
      <vt:lpstr>Networking Conference Format </vt:lpstr>
      <vt:lpstr>Goal </vt:lpstr>
      <vt:lpstr>Background </vt:lpstr>
      <vt:lpstr>Background</vt:lpstr>
      <vt:lpstr>Background </vt:lpstr>
      <vt:lpstr>Background </vt:lpstr>
      <vt:lpstr>Background </vt:lpstr>
      <vt:lpstr>RFP Timeline </vt:lpstr>
      <vt:lpstr>Negotiation Plan </vt:lpstr>
      <vt:lpstr>Project Timeline </vt:lpstr>
      <vt:lpstr>Project Timeline </vt:lpstr>
      <vt:lpstr>Hauler Overview - LSI </vt:lpstr>
      <vt:lpstr>Hauler Overview - PGS </vt:lpstr>
      <vt:lpstr>Roles </vt:lpstr>
      <vt:lpstr>SLEB </vt:lpstr>
      <vt:lpstr> Bid Packet   </vt:lpstr>
      <vt:lpstr>Evaluation Process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Implementation of SB 1383-The Short-Lived Climate Pollutants Reduction Act</dc:title>
  <dc:creator>McElligott, Elizabeth, CDA</dc:creator>
  <cp:lastModifiedBy>Schneider, Andrew, CDA</cp:lastModifiedBy>
  <cp:revision>109</cp:revision>
  <dcterms:created xsi:type="dcterms:W3CDTF">2021-06-03T20:31:56Z</dcterms:created>
  <dcterms:modified xsi:type="dcterms:W3CDTF">2023-02-06T18:45:49Z</dcterms:modified>
</cp:coreProperties>
</file>